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2" r:id="rId3"/>
    <p:sldMasterId id="2147483714" r:id="rId4"/>
    <p:sldMasterId id="2147483726" r:id="rId5"/>
    <p:sldMasterId id="2147483738" r:id="rId6"/>
  </p:sldMasterIdLst>
  <p:notesMasterIdLst>
    <p:notesMasterId r:id="rId31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1160F-38BC-44A7-9610-5C3A5143434A}" type="doc">
      <dgm:prSet loTypeId="urn:microsoft.com/office/officeart/2005/8/layout/matrix1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B4BE558-DF6A-4011-9C83-E1F37B18393C}">
      <dgm:prSet phldrT="[文字]" custT="1"/>
      <dgm:spPr>
        <a:blipFill dpi="0" rotWithShape="0">
          <a:blip xmlns:r="http://schemas.openxmlformats.org/officeDocument/2006/relationships" r:embed="rId1">
            <a:alphaModFix amt="81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en-US" altLang="zh-TW" sz="3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200</a:t>
          </a:r>
          <a:r>
            <a:rPr lang="zh-TW" altLang="en-US" sz="3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，</a:t>
          </a:r>
          <a:r>
            <a:rPr lang="en-US" altLang="zh-TW" sz="3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000</a:t>
          </a:r>
          <a:r>
            <a:rPr lang="zh-TW" altLang="en-US" sz="3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zh-TW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</a:t>
          </a:r>
          <a:endParaRPr lang="zh-TW" altLang="en-US" sz="36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C683DC-F8B5-4C59-BAEA-F3AFBE43D05B}" type="parTrans" cxnId="{6D651993-5642-494F-8CDD-A500BF7A7064}">
      <dgm:prSet/>
      <dgm:spPr/>
      <dgm:t>
        <a:bodyPr/>
        <a:lstStyle/>
        <a:p>
          <a:endParaRPr lang="zh-TW" altLang="en-US"/>
        </a:p>
      </dgm:t>
    </dgm:pt>
    <dgm:pt modelId="{D300924E-A829-4344-B7C9-5AAA03D8DB8D}" type="sibTrans" cxnId="{6D651993-5642-494F-8CDD-A500BF7A7064}">
      <dgm:prSet/>
      <dgm:spPr/>
      <dgm:t>
        <a:bodyPr/>
        <a:lstStyle/>
        <a:p>
          <a:endParaRPr lang="zh-TW" altLang="en-US"/>
        </a:p>
      </dgm:t>
    </dgm:pt>
    <dgm:pt modelId="{109E9F8A-0DA2-45D6-AFA3-6077B0A58F3E}">
      <dgm:prSet phldrT="[文字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flat" dir="t"/>
        </a:scene3d>
        <a:sp3d>
          <a:bevelT w="139700" prst="cross"/>
        </a:sp3d>
      </dgm:spPr>
      <dgm:t>
        <a:bodyPr/>
        <a:lstStyle/>
        <a:p>
          <a:pPr algn="ctr">
            <a:spcAft>
              <a:spcPct val="35000"/>
            </a:spcAft>
          </a:pPr>
          <a:endParaRPr lang="en-US" altLang="zh-TW" sz="1400" dirty="0"/>
        </a:p>
        <a:p>
          <a:pPr algn="ctr">
            <a:spcAft>
              <a:spcPct val="35000"/>
            </a:spcAft>
          </a:pPr>
          <a:endParaRPr lang="en-US" altLang="zh-TW" sz="1400" dirty="0"/>
        </a:p>
        <a:p>
          <a:pPr algn="ctr">
            <a:spcAft>
              <a:spcPct val="35000"/>
            </a:spcAft>
          </a:pPr>
          <a:endParaRPr lang="en-US" altLang="zh-TW" sz="1600" dirty="0"/>
        </a:p>
        <a:p>
          <a:pPr algn="ctr"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房屋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車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交通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  <a:p>
          <a:pPr algn="ctr"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債務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投資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教育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spcAft>
              <a:spcPts val="0"/>
            </a:spcAft>
          </a:pPr>
          <a:r>
            <a:rPr lang="zh-TW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旅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行 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四人開支 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保險 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家庭開支 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11EFFFB-88C3-4329-A212-46DCF825EB56}" type="parTrans" cxnId="{0D850C73-526C-488F-B55D-96F29702CB6C}">
      <dgm:prSet/>
      <dgm:spPr/>
      <dgm:t>
        <a:bodyPr/>
        <a:lstStyle/>
        <a:p>
          <a:endParaRPr lang="zh-TW" altLang="en-US"/>
        </a:p>
      </dgm:t>
    </dgm:pt>
    <dgm:pt modelId="{9F4D11E5-AD4A-4AA2-B96C-CE73B9B73051}" type="sibTrans" cxnId="{0D850C73-526C-488F-B55D-96F29702CB6C}">
      <dgm:prSet/>
      <dgm:spPr/>
      <dgm:t>
        <a:bodyPr/>
        <a:lstStyle/>
        <a:p>
          <a:endParaRPr lang="zh-TW" altLang="en-US"/>
        </a:p>
      </dgm:t>
    </dgm:pt>
    <dgm:pt modelId="{5AD252BD-9D45-442F-BA7F-D59B44CEDDFD}">
      <dgm:prSet phldrT="[文字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flat" dir="t"/>
        </a:scene3d>
        <a:sp3d>
          <a:bevelT w="139700" prst="cross"/>
        </a:sp3d>
      </dgm:spPr>
      <dgm:t>
        <a:bodyPr/>
        <a:lstStyle/>
        <a:p>
          <a:pPr>
            <a:spcAft>
              <a:spcPct val="35000"/>
            </a:spcAft>
          </a:pPr>
          <a:endParaRPr lang="en-US" altLang="zh-TW" sz="900" dirty="0"/>
        </a:p>
        <a:p>
          <a:pPr>
            <a:spcAft>
              <a:spcPct val="35000"/>
            </a:spcAft>
          </a:pPr>
          <a:endParaRPr lang="en-US" altLang="zh-TW" sz="900" dirty="0"/>
        </a:p>
        <a:p>
          <a:pPr>
            <a:spcAft>
              <a:spcPct val="35000"/>
            </a:spcAft>
          </a:pPr>
          <a:endParaRPr lang="en-US" altLang="zh-TW" sz="900" dirty="0"/>
        </a:p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夫婦 短宣全世界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子女 每年旅行一次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父母 每年旅行一次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兄弟姊妹 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=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節日相聚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朋友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夥伴 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=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每年外遊</a:t>
          </a:r>
          <a:endParaRPr lang="zh-TW" altLang="en-US" sz="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DB85F9-074F-4AAA-B811-850F79D6C03A}" type="parTrans" cxnId="{C6933591-FF6A-4987-B1C4-983D9428836A}">
      <dgm:prSet/>
      <dgm:spPr/>
      <dgm:t>
        <a:bodyPr/>
        <a:lstStyle/>
        <a:p>
          <a:endParaRPr lang="zh-TW" altLang="en-US"/>
        </a:p>
      </dgm:t>
    </dgm:pt>
    <dgm:pt modelId="{9F3DC2AF-E740-44DE-A9DA-455034AFC395}" type="sibTrans" cxnId="{C6933591-FF6A-4987-B1C4-983D9428836A}">
      <dgm:prSet/>
      <dgm:spPr/>
      <dgm:t>
        <a:bodyPr/>
        <a:lstStyle/>
        <a:p>
          <a:endParaRPr lang="zh-TW" altLang="en-US"/>
        </a:p>
      </dgm:t>
    </dgm:pt>
    <dgm:pt modelId="{F51D6BF7-C646-4775-87BA-6FD34C2457DF}">
      <dgm:prSet phldrT="[文字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scene3d>
          <a:camera prst="orthographicFront"/>
          <a:lightRig rig="flat" dir="t"/>
        </a:scene3d>
        <a:sp3d>
          <a:bevelT w="139700" prst="cross"/>
        </a:sp3d>
      </dgm:spPr>
      <dgm:t>
        <a:bodyPr/>
        <a:lstStyle/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*學位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心理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新技能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*新嗜好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跳舞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*樂器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鼓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  <a:p>
          <a:pPr>
            <a:spcAft>
              <a:spcPct val="35000"/>
            </a:spcAft>
          </a:pPr>
          <a:endParaRPr lang="en-US" altLang="zh-TW" sz="1600" dirty="0">
            <a:solidFill>
              <a:srgbClr val="002060"/>
            </a:solidFill>
          </a:endParaRPr>
        </a:p>
        <a:p>
          <a:pPr>
            <a:spcAft>
              <a:spcPct val="35000"/>
            </a:spcAft>
          </a:pPr>
          <a:endParaRPr lang="en-US" altLang="zh-TW" sz="800" dirty="0"/>
        </a:p>
        <a:p>
          <a:pPr>
            <a:spcAft>
              <a:spcPct val="35000"/>
            </a:spcAft>
          </a:pPr>
          <a:endParaRPr lang="en-US" altLang="zh-TW" sz="800" dirty="0"/>
        </a:p>
        <a:p>
          <a:pPr>
            <a:spcAft>
              <a:spcPct val="35000"/>
            </a:spcAft>
          </a:pPr>
          <a:endParaRPr lang="zh-TW" altLang="en-US" sz="800" dirty="0"/>
        </a:p>
      </dgm:t>
    </dgm:pt>
    <dgm:pt modelId="{C12178FE-96B0-40AB-9F0C-7223DF1B1BD3}" type="parTrans" cxnId="{5F44CDC8-422D-4886-AECD-4274293D6909}">
      <dgm:prSet/>
      <dgm:spPr/>
      <dgm:t>
        <a:bodyPr/>
        <a:lstStyle/>
        <a:p>
          <a:endParaRPr lang="zh-TW" altLang="en-US"/>
        </a:p>
      </dgm:t>
    </dgm:pt>
    <dgm:pt modelId="{89529FE4-84B5-4713-A7B5-DAC44328AB09}" type="sibTrans" cxnId="{5F44CDC8-422D-4886-AECD-4274293D6909}">
      <dgm:prSet/>
      <dgm:spPr/>
      <dgm:t>
        <a:bodyPr/>
        <a:lstStyle/>
        <a:p>
          <a:endParaRPr lang="zh-TW" altLang="en-US"/>
        </a:p>
      </dgm:t>
    </dgm:pt>
    <dgm:pt modelId="{2CBE5D21-0BB9-431D-9054-F084C7FE016E}">
      <dgm:prSet phldrT="[文字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  <a:scene3d>
          <a:camera prst="orthographicFront"/>
          <a:lightRig rig="flat" dir="t"/>
        </a:scene3d>
        <a:sp3d>
          <a:bevelT w="139700" prst="cross"/>
        </a:sp3d>
      </dgm:spPr>
      <dgm:t>
        <a:bodyPr/>
        <a:lstStyle/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使命 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*信望愛基金 </a:t>
          </a:r>
          <a:r>
            <a: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人</a:t>
          </a:r>
          <a:r>
            <a:rPr lang="zh-TW" alt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到， 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心</a:t>
          </a:r>
          <a:r>
            <a:rPr lang="zh-TW" alt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到， </a:t>
          </a: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服務到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活出大使命</a:t>
          </a:r>
          <a:endParaRPr lang="en-US" altLang="zh-TW" sz="1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ct val="35000"/>
            </a:spcAft>
          </a:pPr>
          <a:endParaRPr lang="en-US" altLang="zh-TW" sz="800" dirty="0">
            <a:solidFill>
              <a:schemeClr val="bg2"/>
            </a:solidFill>
          </a:endParaRPr>
        </a:p>
        <a:p>
          <a:pPr>
            <a:spcAft>
              <a:spcPct val="35000"/>
            </a:spcAft>
          </a:pPr>
          <a:endParaRPr lang="en-US" altLang="zh-TW" sz="800" dirty="0">
            <a:solidFill>
              <a:schemeClr val="bg2"/>
            </a:solidFill>
          </a:endParaRPr>
        </a:p>
        <a:p>
          <a:pPr>
            <a:spcAft>
              <a:spcPct val="35000"/>
            </a:spcAft>
          </a:pPr>
          <a:endParaRPr lang="en-US" altLang="zh-TW" sz="800" dirty="0"/>
        </a:p>
      </dgm:t>
    </dgm:pt>
    <dgm:pt modelId="{8D528567-3557-437D-96D1-083EC3988B4D}" type="parTrans" cxnId="{1BE44EA0-901C-4BD6-A229-439A561CF27E}">
      <dgm:prSet/>
      <dgm:spPr/>
      <dgm:t>
        <a:bodyPr/>
        <a:lstStyle/>
        <a:p>
          <a:endParaRPr lang="zh-TW" altLang="en-US"/>
        </a:p>
      </dgm:t>
    </dgm:pt>
    <dgm:pt modelId="{ECA75926-2285-44B7-963E-ED5B6E99FCAC}" type="sibTrans" cxnId="{1BE44EA0-901C-4BD6-A229-439A561CF27E}">
      <dgm:prSet/>
      <dgm:spPr/>
      <dgm:t>
        <a:bodyPr/>
        <a:lstStyle/>
        <a:p>
          <a:endParaRPr lang="zh-TW" altLang="en-US"/>
        </a:p>
      </dgm:t>
    </dgm:pt>
    <dgm:pt modelId="{0B3374C8-C298-4C68-8481-47DED78A7C1E}" type="pres">
      <dgm:prSet presAssocID="{AF61160F-38BC-44A7-9610-5C3A5143434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536241-6495-4677-93DE-77CF0E2A1CDC}" type="pres">
      <dgm:prSet presAssocID="{AF61160F-38BC-44A7-9610-5C3A5143434A}" presName="matrix" presStyleCnt="0"/>
      <dgm:spPr/>
    </dgm:pt>
    <dgm:pt modelId="{2A09C070-C86F-4361-9D75-513C9E2A41CA}" type="pres">
      <dgm:prSet presAssocID="{AF61160F-38BC-44A7-9610-5C3A5143434A}" presName="tile1" presStyleLbl="node1" presStyleIdx="0" presStyleCnt="4" custLinFactNeighborX="-193" custLinFactNeighborY="-6465"/>
      <dgm:spPr/>
      <dgm:t>
        <a:bodyPr/>
        <a:lstStyle/>
        <a:p>
          <a:endParaRPr lang="en-US"/>
        </a:p>
      </dgm:t>
    </dgm:pt>
    <dgm:pt modelId="{BDFF6BDC-9B69-4839-9F96-0143805035AE}" type="pres">
      <dgm:prSet presAssocID="{AF61160F-38BC-44A7-9610-5C3A5143434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E136A-CBF5-4FF4-9441-D30ECD6258C2}" type="pres">
      <dgm:prSet presAssocID="{AF61160F-38BC-44A7-9610-5C3A5143434A}" presName="tile2" presStyleLbl="node1" presStyleIdx="1" presStyleCnt="4" custLinFactNeighborX="580" custLinFactNeighborY="-18182"/>
      <dgm:spPr/>
      <dgm:t>
        <a:bodyPr/>
        <a:lstStyle/>
        <a:p>
          <a:endParaRPr lang="en-US"/>
        </a:p>
      </dgm:t>
    </dgm:pt>
    <dgm:pt modelId="{9100B19D-FA1B-4313-8084-554DEAA12B3B}" type="pres">
      <dgm:prSet presAssocID="{AF61160F-38BC-44A7-9610-5C3A5143434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067B4C-26DE-4545-B9B2-FBDDAC6FBB16}" type="pres">
      <dgm:prSet presAssocID="{AF61160F-38BC-44A7-9610-5C3A5143434A}" presName="tile3" presStyleLbl="node1" presStyleIdx="2" presStyleCnt="4"/>
      <dgm:spPr/>
      <dgm:t>
        <a:bodyPr/>
        <a:lstStyle/>
        <a:p>
          <a:endParaRPr lang="en-US"/>
        </a:p>
      </dgm:t>
    </dgm:pt>
    <dgm:pt modelId="{F2C3E4AB-87AB-475B-8E4B-24ACAEC8473A}" type="pres">
      <dgm:prSet presAssocID="{AF61160F-38BC-44A7-9610-5C3A5143434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C7E87A-092A-4507-8F43-0695103D086C}" type="pres">
      <dgm:prSet presAssocID="{AF61160F-38BC-44A7-9610-5C3A5143434A}" presName="tile4" presStyleLbl="node1" presStyleIdx="3" presStyleCnt="4" custLinFactNeighborX="0" custLinFactNeighborY="-1077"/>
      <dgm:spPr/>
      <dgm:t>
        <a:bodyPr/>
        <a:lstStyle/>
        <a:p>
          <a:endParaRPr lang="en-US"/>
        </a:p>
      </dgm:t>
    </dgm:pt>
    <dgm:pt modelId="{19981A83-1099-4590-950F-B0A9074A9295}" type="pres">
      <dgm:prSet presAssocID="{AF61160F-38BC-44A7-9610-5C3A5143434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F7E1DC-1013-4A67-BE22-7E85DA519D18}" type="pres">
      <dgm:prSet presAssocID="{AF61160F-38BC-44A7-9610-5C3A5143434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D850C73-526C-488F-B55D-96F29702CB6C}" srcId="{BB4BE558-DF6A-4011-9C83-E1F37B18393C}" destId="{109E9F8A-0DA2-45D6-AFA3-6077B0A58F3E}" srcOrd="0" destOrd="0" parTransId="{811EFFFB-88C3-4329-A212-46DCF825EB56}" sibTransId="{9F4D11E5-AD4A-4AA2-B96C-CE73B9B73051}"/>
    <dgm:cxn modelId="{EF3D94CC-4356-4AB2-8032-3FE94F39629F}" type="presOf" srcId="{F51D6BF7-C646-4775-87BA-6FD34C2457DF}" destId="{88067B4C-26DE-4545-B9B2-FBDDAC6FBB16}" srcOrd="0" destOrd="0" presId="urn:microsoft.com/office/officeart/2005/8/layout/matrix1"/>
    <dgm:cxn modelId="{1BE44EA0-901C-4BD6-A229-439A561CF27E}" srcId="{BB4BE558-DF6A-4011-9C83-E1F37B18393C}" destId="{2CBE5D21-0BB9-431D-9054-F084C7FE016E}" srcOrd="3" destOrd="0" parTransId="{8D528567-3557-437D-96D1-083EC3988B4D}" sibTransId="{ECA75926-2285-44B7-963E-ED5B6E99FCAC}"/>
    <dgm:cxn modelId="{6D651993-5642-494F-8CDD-A500BF7A7064}" srcId="{AF61160F-38BC-44A7-9610-5C3A5143434A}" destId="{BB4BE558-DF6A-4011-9C83-E1F37B18393C}" srcOrd="0" destOrd="0" parTransId="{78C683DC-F8B5-4C59-BAEA-F3AFBE43D05B}" sibTransId="{D300924E-A829-4344-B7C9-5AAA03D8DB8D}"/>
    <dgm:cxn modelId="{6AF998DC-1951-4225-AAB7-FEA71B9C9E42}" type="presOf" srcId="{BB4BE558-DF6A-4011-9C83-E1F37B18393C}" destId="{64F7E1DC-1013-4A67-BE22-7E85DA519D18}" srcOrd="0" destOrd="0" presId="urn:microsoft.com/office/officeart/2005/8/layout/matrix1"/>
    <dgm:cxn modelId="{49A3967C-85E9-4E82-81A5-8AB81D3DEB6E}" type="presOf" srcId="{2CBE5D21-0BB9-431D-9054-F084C7FE016E}" destId="{19981A83-1099-4590-950F-B0A9074A9295}" srcOrd="1" destOrd="0" presId="urn:microsoft.com/office/officeart/2005/8/layout/matrix1"/>
    <dgm:cxn modelId="{DD2F744C-B296-4EDB-B6DE-DA24DDD2BD58}" type="presOf" srcId="{F51D6BF7-C646-4775-87BA-6FD34C2457DF}" destId="{F2C3E4AB-87AB-475B-8E4B-24ACAEC8473A}" srcOrd="1" destOrd="0" presId="urn:microsoft.com/office/officeart/2005/8/layout/matrix1"/>
    <dgm:cxn modelId="{3893A585-B834-4C70-B0BB-502BD352DE7F}" type="presOf" srcId="{109E9F8A-0DA2-45D6-AFA3-6077B0A58F3E}" destId="{BDFF6BDC-9B69-4839-9F96-0143805035AE}" srcOrd="1" destOrd="0" presId="urn:microsoft.com/office/officeart/2005/8/layout/matrix1"/>
    <dgm:cxn modelId="{0DBC44A3-852A-4D52-9E4C-487F2631D3E8}" type="presOf" srcId="{2CBE5D21-0BB9-431D-9054-F084C7FE016E}" destId="{32C7E87A-092A-4507-8F43-0695103D086C}" srcOrd="0" destOrd="0" presId="urn:microsoft.com/office/officeart/2005/8/layout/matrix1"/>
    <dgm:cxn modelId="{C6933591-FF6A-4987-B1C4-983D9428836A}" srcId="{BB4BE558-DF6A-4011-9C83-E1F37B18393C}" destId="{5AD252BD-9D45-442F-BA7F-D59B44CEDDFD}" srcOrd="1" destOrd="0" parTransId="{03DB85F9-074F-4AAA-B811-850F79D6C03A}" sibTransId="{9F3DC2AF-E740-44DE-A9DA-455034AFC395}"/>
    <dgm:cxn modelId="{5F44CDC8-422D-4886-AECD-4274293D6909}" srcId="{BB4BE558-DF6A-4011-9C83-E1F37B18393C}" destId="{F51D6BF7-C646-4775-87BA-6FD34C2457DF}" srcOrd="2" destOrd="0" parTransId="{C12178FE-96B0-40AB-9F0C-7223DF1B1BD3}" sibTransId="{89529FE4-84B5-4713-A7B5-DAC44328AB09}"/>
    <dgm:cxn modelId="{C24F2CF0-A894-4ADF-B71B-EADB68B10294}" type="presOf" srcId="{5AD252BD-9D45-442F-BA7F-D59B44CEDDFD}" destId="{BEEE136A-CBF5-4FF4-9441-D30ECD6258C2}" srcOrd="0" destOrd="0" presId="urn:microsoft.com/office/officeart/2005/8/layout/matrix1"/>
    <dgm:cxn modelId="{672C33E3-4940-4ADC-A346-59E66C87460E}" type="presOf" srcId="{109E9F8A-0DA2-45D6-AFA3-6077B0A58F3E}" destId="{2A09C070-C86F-4361-9D75-513C9E2A41CA}" srcOrd="0" destOrd="0" presId="urn:microsoft.com/office/officeart/2005/8/layout/matrix1"/>
    <dgm:cxn modelId="{76390040-7EE3-4266-8293-89B6615E2787}" type="presOf" srcId="{AF61160F-38BC-44A7-9610-5C3A5143434A}" destId="{0B3374C8-C298-4C68-8481-47DED78A7C1E}" srcOrd="0" destOrd="0" presId="urn:microsoft.com/office/officeart/2005/8/layout/matrix1"/>
    <dgm:cxn modelId="{DC646385-F4D8-47E3-84F6-DD7B947E2B04}" type="presOf" srcId="{5AD252BD-9D45-442F-BA7F-D59B44CEDDFD}" destId="{9100B19D-FA1B-4313-8084-554DEAA12B3B}" srcOrd="1" destOrd="0" presId="urn:microsoft.com/office/officeart/2005/8/layout/matrix1"/>
    <dgm:cxn modelId="{99E3EAD2-4FD4-4A94-A53D-327671FF943C}" type="presParOf" srcId="{0B3374C8-C298-4C68-8481-47DED78A7C1E}" destId="{F7536241-6495-4677-93DE-77CF0E2A1CDC}" srcOrd="0" destOrd="0" presId="urn:microsoft.com/office/officeart/2005/8/layout/matrix1"/>
    <dgm:cxn modelId="{84361855-5765-4E4E-891A-864607FD454D}" type="presParOf" srcId="{F7536241-6495-4677-93DE-77CF0E2A1CDC}" destId="{2A09C070-C86F-4361-9D75-513C9E2A41CA}" srcOrd="0" destOrd="0" presId="urn:microsoft.com/office/officeart/2005/8/layout/matrix1"/>
    <dgm:cxn modelId="{9FCF3CC9-CCE5-487E-89FB-B0719F6C518E}" type="presParOf" srcId="{F7536241-6495-4677-93DE-77CF0E2A1CDC}" destId="{BDFF6BDC-9B69-4839-9F96-0143805035AE}" srcOrd="1" destOrd="0" presId="urn:microsoft.com/office/officeart/2005/8/layout/matrix1"/>
    <dgm:cxn modelId="{8D33F1DD-7D45-41E0-946B-616ACD18C610}" type="presParOf" srcId="{F7536241-6495-4677-93DE-77CF0E2A1CDC}" destId="{BEEE136A-CBF5-4FF4-9441-D30ECD6258C2}" srcOrd="2" destOrd="0" presId="urn:microsoft.com/office/officeart/2005/8/layout/matrix1"/>
    <dgm:cxn modelId="{07C49FF3-DEE2-419C-B955-833839BE2CAE}" type="presParOf" srcId="{F7536241-6495-4677-93DE-77CF0E2A1CDC}" destId="{9100B19D-FA1B-4313-8084-554DEAA12B3B}" srcOrd="3" destOrd="0" presId="urn:microsoft.com/office/officeart/2005/8/layout/matrix1"/>
    <dgm:cxn modelId="{350E0249-D558-41EC-9A85-FEDF8C1C6B52}" type="presParOf" srcId="{F7536241-6495-4677-93DE-77CF0E2A1CDC}" destId="{88067B4C-26DE-4545-B9B2-FBDDAC6FBB16}" srcOrd="4" destOrd="0" presId="urn:microsoft.com/office/officeart/2005/8/layout/matrix1"/>
    <dgm:cxn modelId="{289D3049-C5BF-4EB9-A696-CCA826D25A46}" type="presParOf" srcId="{F7536241-6495-4677-93DE-77CF0E2A1CDC}" destId="{F2C3E4AB-87AB-475B-8E4B-24ACAEC8473A}" srcOrd="5" destOrd="0" presId="urn:microsoft.com/office/officeart/2005/8/layout/matrix1"/>
    <dgm:cxn modelId="{0C0D3FB8-E2DF-420E-AB4F-870E32EEED41}" type="presParOf" srcId="{F7536241-6495-4677-93DE-77CF0E2A1CDC}" destId="{32C7E87A-092A-4507-8F43-0695103D086C}" srcOrd="6" destOrd="0" presId="urn:microsoft.com/office/officeart/2005/8/layout/matrix1"/>
    <dgm:cxn modelId="{0D84F1BC-7FDA-433B-8CD6-DC1F16A58538}" type="presParOf" srcId="{F7536241-6495-4677-93DE-77CF0E2A1CDC}" destId="{19981A83-1099-4590-950F-B0A9074A9295}" srcOrd="7" destOrd="0" presId="urn:microsoft.com/office/officeart/2005/8/layout/matrix1"/>
    <dgm:cxn modelId="{634387B1-D00D-4D97-81BC-8AB1C36EF1BD}" type="presParOf" srcId="{0B3374C8-C298-4C68-8481-47DED78A7C1E}" destId="{64F7E1DC-1013-4A67-BE22-7E85DA519D1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9C070-C86F-4361-9D75-513C9E2A41CA}">
      <dsp:nvSpPr>
        <dsp:cNvPr id="0" name=""/>
        <dsp:cNvSpPr/>
      </dsp:nvSpPr>
      <dsp:spPr>
        <a:xfrm rot="16200000">
          <a:off x="1651000" y="-1651000"/>
          <a:ext cx="2794000" cy="6096000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>
          <a:bevelT w="139700" prst="cross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房屋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車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交通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債務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投資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教育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旅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行 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四人開支 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保險 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家庭開支 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0" y="0"/>
        <a:ext cx="6096000" cy="2095500"/>
      </dsp:txXfrm>
    </dsp:sp>
    <dsp:sp modelId="{BEEE136A-CBF5-4FF4-9441-D30ECD6258C2}">
      <dsp:nvSpPr>
        <dsp:cNvPr id="0" name=""/>
        <dsp:cNvSpPr/>
      </dsp:nvSpPr>
      <dsp:spPr>
        <a:xfrm>
          <a:off x="6096000" y="0"/>
          <a:ext cx="6096000" cy="2794000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>
          <a:bevelT w="139700" prst="cross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900" kern="1200" dirty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900" kern="1200" dirty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900" kern="1200" dirty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夫婦 短宣全世界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子女 每年旅行一次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父母 每年旅行一次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兄弟姊妹 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=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節日相聚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朋友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夥伴 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=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每年外遊</a:t>
          </a:r>
          <a:endParaRPr lang="zh-TW" altLang="en-US" sz="9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96000" y="0"/>
        <a:ext cx="6096000" cy="2095500"/>
      </dsp:txXfrm>
    </dsp:sp>
    <dsp:sp modelId="{88067B4C-26DE-4545-B9B2-FBDDAC6FBB16}">
      <dsp:nvSpPr>
        <dsp:cNvPr id="0" name=""/>
        <dsp:cNvSpPr/>
      </dsp:nvSpPr>
      <dsp:spPr>
        <a:xfrm rot="10800000">
          <a:off x="0" y="2794000"/>
          <a:ext cx="6096000" cy="2794000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>
          <a:bevelT w="139700" prst="cross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*學位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心理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新技能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*新嗜好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跳舞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*樂器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鼓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>
            <a:solidFill>
              <a:srgbClr val="00206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8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8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kern="1200" dirty="0"/>
        </a:p>
      </dsp:txBody>
      <dsp:txXfrm rot="10800000">
        <a:off x="0" y="3492500"/>
        <a:ext cx="6096000" cy="2095500"/>
      </dsp:txXfrm>
    </dsp:sp>
    <dsp:sp modelId="{32C7E87A-092A-4507-8F43-0695103D086C}">
      <dsp:nvSpPr>
        <dsp:cNvPr id="0" name=""/>
        <dsp:cNvSpPr/>
      </dsp:nvSpPr>
      <dsp:spPr>
        <a:xfrm rot="5400000">
          <a:off x="7747000" y="1112908"/>
          <a:ext cx="2794000" cy="6096000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>
          <a:bevelT w="139700" prst="cross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使命 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*信望愛基金 </a:t>
          </a:r>
          <a:r>
            <a:rPr lang="en-US" altLang="zh-TW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: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人</a:t>
          </a:r>
          <a:r>
            <a:rPr lang="zh-TW" altLang="en-US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到， 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心</a:t>
          </a:r>
          <a:r>
            <a:rPr lang="zh-TW" altLang="en-US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到， </a:t>
          </a: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服務到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活出大使命</a:t>
          </a:r>
          <a:endParaRPr lang="en-US" altLang="zh-TW" sz="1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800" kern="1200" dirty="0">
            <a:solidFill>
              <a:schemeClr val="bg2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800" kern="1200" dirty="0">
            <a:solidFill>
              <a:schemeClr val="bg2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800" kern="1200" dirty="0"/>
        </a:p>
      </dsp:txBody>
      <dsp:txXfrm rot="-5400000">
        <a:off x="6096000" y="3462408"/>
        <a:ext cx="6096000" cy="2095500"/>
      </dsp:txXfrm>
    </dsp:sp>
    <dsp:sp modelId="{64F7E1DC-1013-4A67-BE22-7E85DA519D18}">
      <dsp:nvSpPr>
        <dsp:cNvPr id="0" name=""/>
        <dsp:cNvSpPr/>
      </dsp:nvSpPr>
      <dsp:spPr>
        <a:xfrm>
          <a:off x="4267200" y="2095500"/>
          <a:ext cx="3657600" cy="1397000"/>
        </a:xfrm>
        <a:prstGeom prst="roundRect">
          <a:avLst/>
        </a:prstGeom>
        <a:blipFill dpi="0" rotWithShape="0">
          <a:blip xmlns:r="http://schemas.openxmlformats.org/officeDocument/2006/relationships" r:embed="rId5">
            <a:alphaModFix amt="81000"/>
          </a:blip>
          <a:srcRect/>
          <a:tile tx="0" ty="0" sx="100000" sy="100000" flip="none" algn="tl"/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200</a:t>
          </a:r>
          <a:r>
            <a:rPr lang="zh-TW" altLang="en-US" sz="3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，</a:t>
          </a:r>
          <a:r>
            <a:rPr lang="en-US" altLang="zh-TW" sz="3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000</a:t>
          </a:r>
          <a:r>
            <a:rPr lang="zh-TW" altLang="en-US" sz="3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zh-TW" sz="3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</a:t>
          </a:r>
          <a:endParaRPr lang="zh-TW" altLang="en-US" sz="36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35396" y="2163696"/>
        <a:ext cx="3521208" cy="1260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79E49-0764-4D08-9D81-C37ACC1BE596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BAE5D-32AE-4ACE-A30C-050E9A66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0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781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</a:rPr>
              <a:t>目標最重要的四個字專注行動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374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582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966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245BBC-27E8-456C-98C1-00975ED3B5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+mn-ea"/>
                <a:cs typeface="+mn-cs"/>
              </a:rPr>
              <a:pPr marL="0" marR="0" lvl="0" indent="0" algn="r" defTabSz="8966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10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動機與動力 極度渴望 不找任何藉口 除走思想限制</a:t>
            </a:r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24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kern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很多人知道但做不到</a:t>
            </a:r>
            <a:r>
              <a:rPr lang="en-US" altLang="zh-TW" kern="0" dirty="0">
                <a:solidFill>
                  <a:srgbClr val="222222"/>
                </a:solidFill>
                <a:latin typeface="Arial" panose="020B0604020202020204" pitchFamily="34" charset="0"/>
              </a:rPr>
              <a:t>1/</a:t>
            </a:r>
            <a:r>
              <a:rPr lang="zh-TW" alt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知道的不多</a:t>
            </a:r>
            <a:r>
              <a:rPr lang="zh-TW" altLang="en-US" kern="0" dirty="0">
                <a:solidFill>
                  <a:sysClr val="windowText" lastClr="000000"/>
                </a:solidFill>
              </a:rPr>
              <a:t> </a:t>
            </a:r>
            <a:r>
              <a:rPr lang="en-US" altLang="zh-TW" kern="0" dirty="0">
                <a:solidFill>
                  <a:srgbClr val="222222"/>
                </a:solidFill>
                <a:latin typeface="Arial" panose="020B0604020202020204" pitchFamily="34" charset="0"/>
              </a:rPr>
              <a:t>2/</a:t>
            </a:r>
            <a:r>
              <a:rPr lang="zh-TW" alt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根本沒有悟</a:t>
            </a:r>
            <a:r>
              <a:rPr lang="zh-TW" altLang="en-US" kern="0" dirty="0" smtClean="0">
                <a:solidFill>
                  <a:srgbClr val="222222"/>
                </a:solidFill>
                <a:latin typeface="Arial" panose="020B0604020202020204" pitchFamily="34" charset="0"/>
              </a:rPr>
              <a:t>到，只</a:t>
            </a:r>
            <a:r>
              <a:rPr lang="zh-TW" altLang="en-US" kern="0" dirty="0">
                <a:solidFill>
                  <a:srgbClr val="222222"/>
                </a:solidFill>
                <a:latin typeface="Arial" panose="020B0604020202020204" pitchFamily="34" charset="0"/>
              </a:rPr>
              <a:t>是聽到而已 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</a:rPr>
              <a:t>你知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</a:rPr>
              <a:t>道，代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</a:rPr>
              <a:t>表你真的知道很徹</a:t>
            </a:r>
            <a:r>
              <a:rPr kumimoji="0" lang="zh-TW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</a:rPr>
              <a:t>底，才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</a:rPr>
              <a:t>會做得到。如果能做到徹底把目標都貫徹到身體每一個角落去就一定能做到</a:t>
            </a:r>
            <a:endParaRPr kumimoji="0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lvl="0">
              <a:defRPr/>
            </a:pPr>
            <a:endParaRPr kumimoji="0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023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改變你的時間管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理，改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變你所有的生活作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息，改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變你交朋友的方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式，改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變你拜誰做你的老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師，改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變你要放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棄甚麼跟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改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變甚麼，改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變一大堆的事情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HK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932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你不知道你是</a:t>
            </a:r>
            <a:r>
              <a:rPr lang="zh-TW" altLang="en-US" dirty="0" smtClean="0"/>
              <a:t>誰，就</a:t>
            </a:r>
            <a:r>
              <a:rPr lang="zh-TW" altLang="en-US" dirty="0"/>
              <a:t>不知道去哪</a:t>
            </a:r>
            <a:r>
              <a:rPr lang="zh-TW" altLang="en-US" dirty="0" smtClean="0"/>
              <a:t>裏，不</a:t>
            </a:r>
            <a:r>
              <a:rPr lang="zh-TW" altLang="en-US" dirty="0"/>
              <a:t>知道要</a:t>
            </a:r>
            <a:r>
              <a:rPr lang="zh-TW" altLang="en-US" dirty="0" smtClean="0"/>
              <a:t>做甚麼。</a:t>
            </a:r>
            <a:r>
              <a:rPr lang="zh-TW" altLang="en-US" dirty="0">
                <a:solidFill>
                  <a:schemeClr val="bg1"/>
                </a:solidFill>
              </a:rPr>
              <a:t>你就不會快</a:t>
            </a:r>
            <a:r>
              <a:rPr lang="zh-TW" altLang="en-US" dirty="0" smtClean="0">
                <a:solidFill>
                  <a:schemeClr val="bg1"/>
                </a:solidFill>
              </a:rPr>
              <a:t>樂，就</a:t>
            </a:r>
            <a:r>
              <a:rPr lang="zh-TW" altLang="en-US" dirty="0">
                <a:solidFill>
                  <a:schemeClr val="bg1"/>
                </a:solidFill>
              </a:rPr>
              <a:t>不會有足夠自信和勇氣去開發你與生俱來的才華。</a:t>
            </a:r>
            <a:endParaRPr lang="zh-HK" altLang="en-US" sz="14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55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</a:rPr>
              <a:t>打</a:t>
            </a:r>
            <a:r>
              <a:rPr lang="zh-TW" alt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工，創業，進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</a:rPr>
              <a:t>修？</a:t>
            </a:r>
            <a:endParaRPr lang="zh-HK" altLang="en-US" dirty="0">
              <a:solidFill>
                <a:schemeClr val="bg1"/>
              </a:solidFill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63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動機與動力 極度渴望 不找任何藉口 除走思想限制</a:t>
            </a:r>
            <a:endParaRPr lang="zh-HK" altLang="en-US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HK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349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sz="1200" u="sng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</a:t>
            </a:r>
            <a:r>
              <a:rPr kumimoji="1" lang="en-US" altLang="zh-TW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pecific</a:t>
            </a:r>
            <a:r>
              <a:rPr kumimoji="1" lang="zh-CN" altLang="en-US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（明確具體</a:t>
            </a:r>
            <a:r>
              <a:rPr kumimoji="1" lang="zh-TW" altLang="en-US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kumimoji="1" lang="en-US" altLang="zh-TW" sz="1200" u="sng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M</a:t>
            </a:r>
            <a:r>
              <a:rPr kumimoji="1" lang="en-US" altLang="zh-TW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easurable</a:t>
            </a:r>
            <a:r>
              <a:rPr kumimoji="1" lang="zh-CN" altLang="en-US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（可以衡量）</a:t>
            </a:r>
            <a:r>
              <a:rPr kumimoji="1" lang="en-US" altLang="zh-TW" sz="1200" u="sng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</a:t>
            </a:r>
            <a:r>
              <a:rPr kumimoji="1" lang="en-US" altLang="zh-TW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ttainable</a:t>
            </a:r>
            <a:r>
              <a:rPr kumimoji="1" lang="zh-CN" altLang="en-US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（可以達到）</a:t>
            </a:r>
            <a:r>
              <a:rPr kumimoji="1" lang="en-US" altLang="zh-TW" sz="1200" u="sng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R</a:t>
            </a:r>
            <a:r>
              <a:rPr kumimoji="1" lang="en-US" altLang="zh-TW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ealistic</a:t>
            </a:r>
            <a:r>
              <a:rPr kumimoji="1" lang="zh-CN" altLang="en-US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（切合實際）</a:t>
            </a:r>
            <a:r>
              <a:rPr kumimoji="1" lang="en-US" altLang="zh-TW" sz="1200" u="sng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T</a:t>
            </a:r>
            <a:r>
              <a:rPr kumimoji="1" lang="en-US" altLang="zh-TW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imely</a:t>
            </a:r>
            <a:r>
              <a:rPr kumimoji="1" lang="zh-CN" altLang="en-US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kumimoji="1" lang="zh-TW" altLang="en-US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有時間性</a:t>
            </a:r>
            <a:r>
              <a:rPr kumimoji="1" lang="en-US" altLang="zh-TW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kumimoji="1" lang="zh-TW" altLang="en-US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及時調整</a:t>
            </a:r>
            <a:r>
              <a:rPr kumimoji="1" lang="zh-CN" altLang="en-US" sz="1200" kern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75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每一個階段都需要脫胎換骨</a:t>
            </a:r>
            <a:endParaRPr lang="en-US" altLang="zh-TW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CC16-34CC-4E56-B4CA-DBAB272CA1BA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989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85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259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984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F6939C0-0F9C-4BB0-BE6D-CDFDBD48B8E1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9278269-D816-4377-921A-50AEC083B847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0429EA9-A20D-4800-80F6-48970138B79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4817FF4C-CE41-4E26-9FB9-CB745F3234F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이등변 삼각형 49">
                  <a:extLst>
                    <a:ext uri="{FF2B5EF4-FFF2-40B4-BE49-F238E27FC236}">
                      <a16:creationId xmlns:a16="http://schemas.microsoft.com/office/drawing/2014/main" id="{688B8353-32F5-4D6E-81D9-D597B60FA9D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155478D4-44EA-48AE-860F-E368AD673D0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1861CCC0-CB32-42D2-947D-1907817DDDA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E3ED5D5D-DC92-4BF6-B431-CE8E43382FD0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57F372C6-9816-462E-83F5-DFD56E8AF164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07321F0-763D-431A-87E5-1BD5F333CA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39A1E25-A8B6-4EE4-8AC8-D262A0C0D580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6606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157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14690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506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59562" y="0"/>
            <a:ext cx="10032436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165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316766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218994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984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360" y="0"/>
            <a:ext cx="11856640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172765"/>
            <a:ext cx="12192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78127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13838"/>
            <a:ext cx="960106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333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1" y="881923"/>
            <a:ext cx="960106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1" y="1753815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1" y="3866049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977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650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7759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7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56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8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3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4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857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4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07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2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510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9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8"/>
            <a:ext cx="7766936" cy="1646303"/>
          </a:xfrm>
        </p:spPr>
        <p:txBody>
          <a:bodyPr anchor="b">
            <a:noAutofit/>
          </a:bodyPr>
          <a:lstStyle>
            <a:lvl1pPr algn="r"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91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1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9134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50" y="2160987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50" y="2737248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7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9" y="2737248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7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6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5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4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015" indent="0">
              <a:buNone/>
              <a:defRPr sz="1500"/>
            </a:lvl2pPr>
            <a:lvl3pPr marL="914036" indent="0">
              <a:buNone/>
              <a:defRPr sz="1200"/>
            </a:lvl3pPr>
            <a:lvl4pPr marL="1371052" indent="0">
              <a:buNone/>
              <a:defRPr sz="1100"/>
            </a:lvl4pPr>
            <a:lvl5pPr marL="1828069" indent="0">
              <a:buNone/>
              <a:defRPr sz="1100"/>
            </a:lvl5pPr>
            <a:lvl6pPr marL="2285090" indent="0">
              <a:buNone/>
              <a:defRPr sz="1100"/>
            </a:lvl6pPr>
            <a:lvl7pPr marL="2742105" indent="0">
              <a:buNone/>
              <a:defRPr sz="1100"/>
            </a:lvl7pPr>
            <a:lvl8pPr marL="3199120" indent="0">
              <a:buNone/>
              <a:defRPr sz="1100"/>
            </a:lvl8pPr>
            <a:lvl9pPr marL="36561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5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1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5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55" indent="0">
              <a:buNone/>
              <a:defRPr sz="1600"/>
            </a:lvl2pPr>
            <a:lvl3pPr marL="914309" indent="0">
              <a:buNone/>
              <a:defRPr sz="1600"/>
            </a:lvl3pPr>
            <a:lvl4pPr marL="1371464" indent="0">
              <a:buNone/>
              <a:defRPr sz="1600"/>
            </a:lvl4pPr>
            <a:lvl5pPr marL="1828618" indent="0">
              <a:buNone/>
              <a:defRPr sz="1600"/>
            </a:lvl5pPr>
            <a:lvl6pPr marL="2285774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5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4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14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8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4" indent="0">
              <a:buFontTx/>
              <a:buNone/>
              <a:defRPr/>
            </a:lvl4pPr>
            <a:lvl5pPr marL="182861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14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defTabSz="914332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defTabSz="914332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429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91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14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8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4" indent="0">
              <a:buFontTx/>
              <a:buNone/>
              <a:defRPr/>
            </a:lvl4pPr>
            <a:lvl5pPr marL="182861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14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defTabSz="914332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defTabSz="914332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643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5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4" indent="0">
              <a:buFontTx/>
              <a:buNone/>
              <a:defRPr/>
            </a:lvl4pPr>
            <a:lvl5pPr marL="182861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14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14"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14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14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14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38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8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9" y="609601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8" rIns="91412" bIns="45718"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55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21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BBBD4-B6B1-483D-B66E-7B3F274B8559}" type="datetimeFigureOut">
              <a:rPr lang="en-GB" smtClean="0"/>
              <a:t>23/10/2018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00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  <p:sldLayoutId id="2147483685" r:id="rId18"/>
    <p:sldLayoutId id="2147483686" r:id="rId19"/>
    <p:sldLayoutId id="214748368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3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9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10/23/2018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5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38CE-753E-4E6D-9FB1-C7E03518A2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2088-228C-44A7-BBC3-4567D02A6E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3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38" tIns="45719" rIns="91438" bIns="45719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1"/>
            <a:ext cx="8596668" cy="388077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 fontAlgn="base">
              <a:spcBef>
                <a:spcPct val="0"/>
              </a:spcBef>
              <a:spcAft>
                <a:spcPct val="0"/>
              </a:spcAft>
            </a:pPr>
            <a:fld id="{B61BEF0D-F0BB-DE4B-95CE-6DB70DBA9567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914332" fontAlgn="base">
                <a:spcBef>
                  <a:spcPct val="0"/>
                </a:spcBef>
                <a:spcAft>
                  <a:spcPct val="0"/>
                </a:spcAft>
              </a:pPr>
              <a:t>10/23/2018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64"/>
            <a:ext cx="683339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32" fontAlgn="base">
              <a:spcBef>
                <a:spcPct val="0"/>
              </a:spcBef>
              <a:spcAft>
                <a:spcPct val="0"/>
              </a:spcAft>
              <a:defRPr/>
            </a:pPr>
            <a:fld id="{8A416906-AEA8-4153-AD37-D5FBE8157F17}" type="slidenum">
              <a:rPr lang="en-US" smtClean="0">
                <a:solidFill>
                  <a:srgbClr val="5FCBEF"/>
                </a:solidFill>
                <a:latin typeface="Arial" pitchFamily="34" charset="0"/>
                <a:cs typeface="Arial" pitchFamily="34" charset="0"/>
              </a:rPr>
              <a:pPr defTabSz="91433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5FCBE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5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457155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66" indent="-342866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76" indent="-285724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86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40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95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04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658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814" indent="-228578" algn="l" defTabSz="457155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4.jpeg"/><Relationship Id="rId5" Type="http://schemas.openxmlformats.org/officeDocument/2006/relationships/diagramLayout" Target="../diagrams/layout1.xml"/><Relationship Id="rId10" Type="http://schemas.microsoft.com/office/2007/relationships/hdphoto" Target="../media/hdphoto4.wdp"/><Relationship Id="rId4" Type="http://schemas.openxmlformats.org/officeDocument/2006/relationships/diagramData" Target="../diagrams/data1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upplier.books.com.tw/exep/intranet/scm_supp_product_new/supplier/writek/img/share/S20080430000132_2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ç¸éåç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79513" y="406746"/>
            <a:ext cx="7752522" cy="2256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目標設定的重要性</a:t>
            </a:r>
            <a:endParaRPr kumimoji="0" lang="zh-HK" altLang="en-US" sz="72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872331" y="5983356"/>
            <a:ext cx="285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Kawae</a:t>
            </a:r>
            <a:r>
              <a:rPr kumimoji="0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20181019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91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å¥è¹çåçæå°çµæ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標題 2"/>
          <p:cNvSpPr txBox="1">
            <a:spLocks/>
          </p:cNvSpPr>
          <p:nvPr/>
        </p:nvSpPr>
        <p:spPr>
          <a:xfrm>
            <a:off x="680972" y="136306"/>
            <a:ext cx="11421575" cy="1427162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1500" b="0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glow rad="63500">
                    <a:srgbClr val="227DAC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人生下一個奇蹟</a:t>
            </a:r>
            <a:endParaRPr kumimoji="0" lang="zh-HK" altLang="en-US" sz="11500" b="0" i="0" u="none" strike="noStrike" kern="1200" cap="none" spc="0" normalizeH="0" baseline="0" noProof="0" dirty="0">
              <a:ln>
                <a:noFill/>
              </a:ln>
              <a:blipFill>
                <a:blip r:embed="rId4"/>
                <a:tile tx="0" ty="0" sx="100000" sy="100000" flip="none" algn="tl"/>
              </a:blipFill>
              <a:effectLst>
                <a:glow rad="63500">
                  <a:srgbClr val="227DAC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047242" y="4210734"/>
            <a:ext cx="2414072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BIG WHY</a:t>
            </a:r>
            <a:endParaRPr kumimoji="0" lang="zh-HK" altLang="en-US" sz="6600" b="1" i="0" u="none" strike="noStrike" kern="1200" cap="none" spc="50" normalizeH="0" baseline="0" noProof="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" name="Picture 4" descr="ç¸éåç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3" t="27664" r="8980" b="13203"/>
          <a:stretch/>
        </p:blipFill>
        <p:spPr bwMode="auto">
          <a:xfrm>
            <a:off x="934760" y="3059266"/>
            <a:ext cx="3871798" cy="18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ç¸éåç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3" t="27664" r="8980" b="13203"/>
          <a:stretch/>
        </p:blipFill>
        <p:spPr bwMode="auto">
          <a:xfrm>
            <a:off x="7772071" y="2921785"/>
            <a:ext cx="3871798" cy="18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8367015" y="3539288"/>
            <a:ext cx="2367280" cy="52322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我想成為誰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457029" y="3687514"/>
            <a:ext cx="2367280" cy="52322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我是誰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96627" y="5319868"/>
            <a:ext cx="1888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12700">
                  <a:solidFill>
                    <a:srgbClr val="227DAC"/>
                  </a:solidFill>
                  <a:prstDash val="solid"/>
                </a:ln>
                <a:pattFill prst="pct50">
                  <a:fgClr>
                    <a:srgbClr val="227DAC"/>
                  </a:fgClr>
                  <a:bgClr>
                    <a:srgbClr val="227DA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27DAC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我為甚麼來到這個世界</a:t>
            </a:r>
            <a:r>
              <a:rPr kumimoji="0" lang="en-US" altLang="zh-TW" sz="2400" b="1" i="0" u="none" strike="noStrike" kern="1200" cap="none" spc="0" normalizeH="0" baseline="0" noProof="0" dirty="0">
                <a:ln w="12700">
                  <a:solidFill>
                    <a:srgbClr val="227DAC"/>
                  </a:solidFill>
                  <a:prstDash val="solid"/>
                </a:ln>
                <a:pattFill prst="pct50">
                  <a:fgClr>
                    <a:srgbClr val="227DAC"/>
                  </a:fgClr>
                  <a:bgClr>
                    <a:srgbClr val="227DA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27DAC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 w="12700">
                <a:solidFill>
                  <a:srgbClr val="227DAC"/>
                </a:solidFill>
                <a:prstDash val="solid"/>
              </a:ln>
              <a:pattFill prst="pct50">
                <a:fgClr>
                  <a:srgbClr val="227DAC"/>
                </a:fgClr>
                <a:bgClr>
                  <a:srgbClr val="227DAC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27DAC"/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444649" y="5223671"/>
            <a:ext cx="2100768" cy="83099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12700">
                  <a:solidFill>
                    <a:srgbClr val="227DAC"/>
                  </a:solidFill>
                  <a:prstDash val="solid"/>
                </a:ln>
                <a:pattFill prst="pct50">
                  <a:fgClr>
                    <a:srgbClr val="227DAC"/>
                  </a:fgClr>
                  <a:bgClr>
                    <a:srgbClr val="227DA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27DAC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我來到這個世界有甚麼意義</a:t>
            </a:r>
            <a:r>
              <a:rPr kumimoji="0" lang="en-US" altLang="zh-TW" sz="2400" b="1" i="0" u="none" strike="noStrike" kern="1200" cap="none" spc="0" normalizeH="0" baseline="0" noProof="0" dirty="0">
                <a:ln w="12700">
                  <a:solidFill>
                    <a:srgbClr val="227DAC"/>
                  </a:solidFill>
                  <a:prstDash val="solid"/>
                </a:ln>
                <a:pattFill prst="pct50">
                  <a:fgClr>
                    <a:srgbClr val="227DAC"/>
                  </a:fgClr>
                  <a:bgClr>
                    <a:srgbClr val="227DA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27DAC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endParaRPr kumimoji="0" lang="zh-HK" altLang="en-US" sz="2400" b="1" i="0" u="none" strike="noStrike" kern="1200" cap="none" spc="0" normalizeH="0" baseline="0" noProof="0" dirty="0">
              <a:ln w="12700">
                <a:solidFill>
                  <a:srgbClr val="227DAC"/>
                </a:solidFill>
                <a:prstDash val="solid"/>
              </a:ln>
              <a:pattFill prst="pct50">
                <a:fgClr>
                  <a:srgbClr val="227DAC"/>
                </a:fgClr>
                <a:bgClr>
                  <a:srgbClr val="227DAC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27DAC"/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08512" y="6281900"/>
            <a:ext cx="735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4701124" y="3405148"/>
            <a:ext cx="2750566" cy="1626745"/>
          </a:xfrm>
          <a:prstGeom prst="ellipse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2" name="Picture 4" descr="ç¸éåç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3" t="27664" r="8980" b="13203"/>
          <a:stretch/>
        </p:blipFill>
        <p:spPr bwMode="auto">
          <a:xfrm>
            <a:off x="7712436" y="2251352"/>
            <a:ext cx="3871798" cy="18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3" t="27664" r="8980" b="13203"/>
          <a:stretch/>
        </p:blipFill>
        <p:spPr bwMode="auto">
          <a:xfrm>
            <a:off x="904943" y="2274075"/>
            <a:ext cx="3871798" cy="18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73200" y="350838"/>
            <a:ext cx="9144000" cy="142716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zh-TW" altLang="en-US" sz="11500" dirty="0">
                <a:blipFill>
                  <a:blip r:embed="rId7"/>
                  <a:tile tx="0" ty="0" sx="100000" sy="100000" flip="none" algn="tl"/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我的夢想版</a:t>
            </a:r>
            <a:endParaRPr lang="zh-HK" altLang="en-US" sz="11500" dirty="0">
              <a:blipFill>
                <a:blip r:embed="rId7"/>
                <a:tile tx="0" ty="0" sx="100000" sy="100000" flip="none" algn="tl"/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424862" y="4298649"/>
            <a:ext cx="1888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中五畢業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貿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易採購員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全職家庭主婦</a:t>
            </a:r>
            <a:endParaRPr kumimoji="0" lang="zh-HK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925580" y="4176411"/>
            <a:ext cx="1758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心理學家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活出心中愛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成為別人祝福</a:t>
            </a:r>
            <a:endParaRPr kumimoji="0" lang="zh-HK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268973" y="3548570"/>
            <a:ext cx="1594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創業 </a:t>
            </a:r>
            <a:r>
              <a:rPr kumimoji="0" lang="en-US" altLang="zh-TW" sz="44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UFO</a:t>
            </a:r>
            <a:endParaRPr kumimoji="0" lang="zh-HK" altLang="en-US" sz="4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3314513" y="4544265"/>
            <a:ext cx="863128" cy="273377"/>
          </a:xfrm>
          <a:prstGeom prst="rightArrow">
            <a:avLst/>
          </a:prstGeom>
          <a:gradFill flip="none" rotWithShape="1">
            <a:gsLst>
              <a:gs pos="4000">
                <a:srgbClr val="0070C0"/>
              </a:gs>
              <a:gs pos="96000">
                <a:schemeClr val="bg1"/>
              </a:gs>
            </a:gsLst>
            <a:lin ang="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0" cap="none" spc="0" normalizeH="0" baseline="0" noProof="0">
              <a:ln>
                <a:noFill/>
              </a:ln>
              <a:blipFill>
                <a:blip r:embed="rId8"/>
                <a:tile tx="0" ty="0" sx="100000" sy="100000" flip="none" algn="tl"/>
              </a:blip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7907489" y="4438095"/>
            <a:ext cx="1968030" cy="557025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76000">
                <a:srgbClr val="FF5F4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0" cap="none" spc="0" normalizeH="0" baseline="0" noProof="0">
              <a:ln>
                <a:noFill/>
              </a:ln>
              <a:blipFill>
                <a:blip r:embed="rId8"/>
                <a:tile tx="0" ty="0" sx="100000" sy="100000" flip="none" algn="tl"/>
              </a:blip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715957" y="5674072"/>
            <a:ext cx="125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 w="0"/>
                <a:gradFill>
                  <a:gsLst>
                    <a:gs pos="0">
                      <a:srgbClr val="FFBE00">
                        <a:lumMod val="50000"/>
                      </a:srgbClr>
                    </a:gs>
                    <a:gs pos="50000">
                      <a:srgbClr val="FFBE00"/>
                    </a:gs>
                    <a:gs pos="100000">
                      <a:srgbClr val="FFBE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改變</a:t>
            </a:r>
            <a:endParaRPr kumimoji="0" lang="en-US" altLang="zh-TW" sz="3600" b="1" i="0" u="none" strike="noStrike" kern="0" cap="none" spc="0" normalizeH="0" baseline="0" noProof="0" dirty="0">
              <a:ln w="0"/>
              <a:gradFill>
                <a:gsLst>
                  <a:gs pos="0">
                    <a:srgbClr val="FFBE00">
                      <a:lumMod val="50000"/>
                    </a:srgbClr>
                  </a:gs>
                  <a:gs pos="50000">
                    <a:srgbClr val="FFBE00"/>
                  </a:gs>
                  <a:gs pos="100000">
                    <a:srgbClr val="FFBE0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69456" y="2973814"/>
            <a:ext cx="177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過往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</a:t>
            </a: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</a:t>
            </a:r>
            <a:endParaRPr kumimoji="0" lang="en-US" altLang="zh-HK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47246" y="2902239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未來</a:t>
            </a:r>
            <a:endParaRPr kumimoji="0" lang="en-US" altLang="zh-TW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4701124" y="3405148"/>
            <a:ext cx="2750566" cy="1626745"/>
          </a:xfrm>
          <a:prstGeom prst="ellipse">
            <a:avLst/>
          </a:prstGeom>
          <a:blipFill dpi="0" rotWithShape="1">
            <a:blip r:embed="rId4">
              <a:alphaModFix amt="3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268973" y="3548570"/>
            <a:ext cx="1594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創業 </a:t>
            </a:r>
            <a:r>
              <a:rPr kumimoji="0" lang="en-US" altLang="zh-TW" sz="44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UFO</a:t>
            </a:r>
            <a:endParaRPr kumimoji="0" lang="zh-HK" altLang="en-US" sz="44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767" r="261" b="8841"/>
          <a:stretch/>
        </p:blipFill>
        <p:spPr>
          <a:xfrm>
            <a:off x="3194059" y="1964475"/>
            <a:ext cx="5764696" cy="3441457"/>
          </a:xfrm>
          <a:prstGeom prst="rect">
            <a:avLst/>
          </a:prstGeom>
        </p:spPr>
      </p:pic>
      <p:sp>
        <p:nvSpPr>
          <p:cNvPr id="10" name="副標題 2"/>
          <p:cNvSpPr txBox="1">
            <a:spLocks/>
          </p:cNvSpPr>
          <p:nvPr/>
        </p:nvSpPr>
        <p:spPr>
          <a:xfrm rot="172890">
            <a:off x="2772778" y="1137344"/>
            <a:ext cx="8618479" cy="1590887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96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94343"/>
                    </a:gs>
                    <a:gs pos="64000">
                      <a:srgbClr val="227DAC">
                        <a:tint val="44500"/>
                        <a:satMod val="160000"/>
                      </a:srgbClr>
                    </a:gs>
                    <a:gs pos="100000">
                      <a:srgbClr val="227DAC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effectLst>
                  <a:glow rad="63500">
                    <a:srgbClr val="443988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恩典豐盛人生</a:t>
            </a:r>
            <a:endParaRPr kumimoji="0" lang="en-US" altLang="zh-TW" sz="9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E94343"/>
                  </a:gs>
                  <a:gs pos="64000">
                    <a:srgbClr val="227DAC">
                      <a:tint val="44500"/>
                      <a:satMod val="160000"/>
                    </a:srgbClr>
                  </a:gs>
                  <a:gs pos="100000">
                    <a:srgbClr val="227DAC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effectLst>
                <a:glow rad="63500">
                  <a:srgbClr val="443988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7356" y="5565338"/>
            <a:ext cx="610936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5F41"/>
                    </a:gs>
                    <a:gs pos="25000">
                      <a:srgbClr val="F8915E"/>
                    </a:gs>
                    <a:gs pos="48000">
                      <a:srgbClr val="FCC874"/>
                    </a:gs>
                    <a:gs pos="74000">
                      <a:srgbClr val="92D050"/>
                    </a:gs>
                    <a:gs pos="100000">
                      <a:srgbClr val="00A9FC">
                        <a:lumMod val="40000"/>
                        <a:lumOff val="60000"/>
                      </a:srgbClr>
                    </a:gs>
                  </a:gsLst>
                  <a:lin ang="0" scaled="1"/>
                  <a:tileRect/>
                </a:gradFill>
                <a:effectLst>
                  <a:glow rad="63500">
                    <a:srgbClr val="FFBE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精彩活出每一天</a:t>
            </a:r>
            <a:endParaRPr kumimoji="0" lang="zh-HK" altLang="en-US" sz="66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5F41"/>
                  </a:gs>
                  <a:gs pos="25000">
                    <a:srgbClr val="F8915E"/>
                  </a:gs>
                  <a:gs pos="48000">
                    <a:srgbClr val="FCC874"/>
                  </a:gs>
                  <a:gs pos="74000">
                    <a:srgbClr val="92D050"/>
                  </a:gs>
                  <a:gs pos="100000">
                    <a:srgbClr val="00A9FC">
                      <a:lumMod val="40000"/>
                      <a:lumOff val="60000"/>
                    </a:srgbClr>
                  </a:gs>
                </a:gsLst>
                <a:lin ang="0" scaled="1"/>
                <a:tileRect/>
              </a:gradFill>
              <a:effectLst>
                <a:glow rad="63500">
                  <a:srgbClr val="FFBE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8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1219200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心形 8"/>
          <p:cNvSpPr/>
          <p:nvPr/>
        </p:nvSpPr>
        <p:spPr>
          <a:xfrm>
            <a:off x="5496559" y="1058063"/>
            <a:ext cx="1198880" cy="1016000"/>
          </a:xfrm>
          <a:prstGeom prst="heart">
            <a:avLst/>
          </a:prstGeom>
          <a:gradFill>
            <a:gsLst>
              <a:gs pos="23000">
                <a:srgbClr val="EC5A5A">
                  <a:alpha val="75000"/>
                </a:srgbClr>
              </a:gs>
              <a:gs pos="0">
                <a:srgbClr val="E94343"/>
              </a:gs>
              <a:gs pos="94000">
                <a:srgbClr val="F8915E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633720" y="1391027"/>
            <a:ext cx="92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65</a:t>
            </a:r>
            <a:r>
              <a:rPr kumimoji="0" lang="zh-TW" alt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en-US" altLang="zh-TW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000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50" name="Picture 2" descr="a cloudçåçæå°çµæ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8" b="100000" l="19683" r="100000">
                        <a14:foregroundMark x1="45928" y1="38908" x2="45928" y2="38908"/>
                        <a14:foregroundMark x1="47285" y1="37201" x2="47285" y2="37201"/>
                        <a14:foregroundMark x1="43213" y1="30717" x2="43213" y2="30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75" t="20916" r="29059" b="4531"/>
          <a:stretch/>
        </p:blipFill>
        <p:spPr bwMode="auto">
          <a:xfrm flipH="1">
            <a:off x="0" y="371556"/>
            <a:ext cx="1946156" cy="22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 cloudçåçæå°çµæ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8" b="100000" l="19683" r="100000">
                        <a14:foregroundMark x1="45928" y1="38908" x2="45928" y2="38908"/>
                        <a14:foregroundMark x1="47285" y1="37201" x2="47285" y2="37201"/>
                        <a14:foregroundMark x1="43213" y1="30717" x2="43213" y2="30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75" t="20916" r="25138" b="4531"/>
          <a:stretch/>
        </p:blipFill>
        <p:spPr bwMode="auto">
          <a:xfrm flipH="1">
            <a:off x="0" y="3005891"/>
            <a:ext cx="2123440" cy="220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 cloudçåçæå°çµæ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8" b="100000" l="19683" r="100000">
                        <a14:foregroundMark x1="45928" y1="38908" x2="45928" y2="38908"/>
                        <a14:foregroundMark x1="47285" y1="37201" x2="47285" y2="37201"/>
                        <a14:foregroundMark x1="43213" y1="30717" x2="43213" y2="30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75" t="20916" r="24829" b="4531"/>
          <a:stretch/>
        </p:blipFill>
        <p:spPr bwMode="auto">
          <a:xfrm>
            <a:off x="10027921" y="433650"/>
            <a:ext cx="2164079" cy="21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 cloudçåçæå°çµæ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8" b="100000" l="19683" r="100000">
                        <a14:foregroundMark x1="45928" y1="38908" x2="45928" y2="38908"/>
                        <a14:foregroundMark x1="47285" y1="37201" x2="47285" y2="37201"/>
                        <a14:foregroundMark x1="43213" y1="30717" x2="43213" y2="30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75" t="20916" r="22776" b="4531"/>
          <a:stretch/>
        </p:blipFill>
        <p:spPr bwMode="auto">
          <a:xfrm>
            <a:off x="9906000" y="3169330"/>
            <a:ext cx="2286000" cy="214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508516" y="64382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生活</a:t>
            </a:r>
            <a:endParaRPr kumimoji="0" lang="zh-HK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06854" y="3292564"/>
            <a:ext cx="112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</a:t>
            </a:r>
            <a:endParaRPr kumimoji="0" lang="zh-HK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0378698" y="643820"/>
            <a:ext cx="119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關愛</a:t>
            </a:r>
            <a:endParaRPr kumimoji="0" lang="zh-HK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0233320" y="3417608"/>
            <a:ext cx="119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貢獻</a:t>
            </a:r>
            <a:endParaRPr kumimoji="0" lang="zh-HK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72131" y="1682027"/>
            <a:ext cx="143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無憂無慮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74092" y="4264976"/>
            <a:ext cx="1188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個人興趣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增值</a:t>
            </a:r>
            <a:endParaRPr kumimoji="0" lang="zh-HK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0693660" y="1799414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時間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378698" y="4557363"/>
            <a:ext cx="117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回贈社會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5588000"/>
            <a:ext cx="12192000" cy="1270000"/>
          </a:xfrm>
          <a:prstGeom prst="rect">
            <a:avLst/>
          </a:prstGeom>
          <a:blipFill dpi="0" rotWithShape="1">
            <a:blip r:embed="rId11">
              <a:alphaModFix amt="1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906206" y="5769744"/>
            <a:ext cx="4538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財務自由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永遠有安全有保障不用考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慮價錢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時間自由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說走就走 </a:t>
            </a: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en-US" altLang="zh-TW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睡到自然醒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天賦自由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身心靈健康自在人生</a:t>
            </a: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4237932" y="3212252"/>
            <a:ext cx="4640696" cy="12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你的目標應該</a:t>
            </a:r>
            <a:r>
              <a:rPr kumimoji="1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S.M.A.R.T.</a:t>
            </a:r>
          </a:p>
        </p:txBody>
      </p:sp>
    </p:spTree>
    <p:extLst>
      <p:ext uri="{BB962C8B-B14F-4D97-AF65-F5344CB8AC3E}">
        <p14:creationId xmlns:p14="http://schemas.microsoft.com/office/powerpoint/2010/main" val="23099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386" name="Picture 2" descr="ç¸éåç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3" y="1879285"/>
            <a:ext cx="10905066" cy="403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2517221" y="624047"/>
            <a:ext cx="7157557" cy="1111251"/>
          </a:xfrm>
          <a:effectLst>
            <a:outerShdw algn="ctr" rotWithShape="0">
              <a:schemeClr val="tx2">
                <a:alpha val="75000"/>
              </a:schemeClr>
            </a:outerShdw>
          </a:effectLst>
        </p:spPr>
        <p:txBody>
          <a:bodyPr vert="horz" wrap="square" lIns="67848" tIns="33339" rIns="67848" bIns="33339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目標設定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事業計劃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 5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85369" y="2187489"/>
            <a:ext cx="6459231" cy="296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2" tIns="45719" rIns="91412" bIns="45719">
            <a:spAutoFit/>
          </a:bodyPr>
          <a:lstStyle/>
          <a:p>
            <a:pPr marL="0" marR="0" lvl="0" indent="0" algn="l" defTabSz="91406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zh-TW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 </a:t>
            </a:r>
            <a:r>
              <a:rPr kumimoji="0" lang="zh-TW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達</a:t>
            </a:r>
            <a:r>
              <a:rPr kumimoji="0" lang="zh-CN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到何</a:t>
            </a:r>
            <a:r>
              <a:rPr kumimoji="0" lang="zh-TW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種目標</a:t>
            </a:r>
          </a:p>
          <a:p>
            <a:pPr marL="0" marR="0" lvl="0" indent="0" algn="l" defTabSz="91406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zh-TW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 </a:t>
            </a:r>
            <a:r>
              <a:rPr kumimoji="0" lang="zh-TW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何時達成</a:t>
            </a:r>
          </a:p>
          <a:p>
            <a:pPr marL="0" marR="0" lvl="0" indent="0" algn="l" defTabSz="91406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zh-TW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3. </a:t>
            </a:r>
            <a:r>
              <a:rPr kumimoji="0" lang="zh-TW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代價為何或困難何在</a:t>
            </a:r>
          </a:p>
          <a:p>
            <a:pPr marL="0" marR="0" lvl="0" indent="0" algn="l" defTabSz="91406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zh-TW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4. </a:t>
            </a:r>
            <a:r>
              <a:rPr kumimoji="0" lang="zh-TW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詳細的成功計劃</a:t>
            </a:r>
          </a:p>
          <a:p>
            <a:pPr marL="0" marR="0" lvl="0" indent="0" algn="l" defTabSz="91406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zh-TW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5. </a:t>
            </a:r>
            <a:r>
              <a:rPr kumimoji="0" lang="zh-TW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寫在紙上（步驟 </a:t>
            </a:r>
            <a:r>
              <a:rPr kumimoji="0" lang="en-US" altLang="zh-TW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1~4</a:t>
            </a:r>
            <a:r>
              <a:rPr kumimoji="0" lang="zh-TW" alt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）每天讀兩遍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713480" y="2191733"/>
            <a:ext cx="6001508" cy="461663"/>
          </a:xfrm>
          <a:prstGeom prst="rect">
            <a:avLst/>
          </a:prstGeom>
          <a:noFill/>
        </p:spPr>
        <p:txBody>
          <a:bodyPr wrap="square" lIns="91412" tIns="45719" rIns="91412" bIns="45719" rtlCol="0">
            <a:spAutoFit/>
          </a:bodyPr>
          <a:lstStyle/>
          <a:p>
            <a:pPr marL="0" marR="0" lvl="0" indent="0" algn="l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HK$2300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HK$57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500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顧問經理級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954443" y="2812080"/>
            <a:ext cx="4299898" cy="461663"/>
          </a:xfrm>
          <a:prstGeom prst="rect">
            <a:avLst/>
          </a:prstGeom>
          <a:noFill/>
        </p:spPr>
        <p:txBody>
          <a:bodyPr wrap="square" lIns="91412" tIns="45719" rIns="91412" bIns="45719" rtlCol="0">
            <a:spAutoFit/>
          </a:bodyPr>
          <a:lstStyle/>
          <a:p>
            <a:pPr marL="0" marR="0" lvl="0" indent="0" algn="l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EC311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1~2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C311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年内</a:t>
            </a:r>
          </a:p>
        </p:txBody>
      </p:sp>
      <p:sp>
        <p:nvSpPr>
          <p:cNvPr id="11" name="矩形 10">
            <a:extLst/>
          </p:cNvPr>
          <p:cNvSpPr/>
          <p:nvPr/>
        </p:nvSpPr>
        <p:spPr>
          <a:xfrm>
            <a:off x="7698871" y="2812080"/>
            <a:ext cx="1396480" cy="461663"/>
          </a:xfrm>
          <a:prstGeom prst="rect">
            <a:avLst/>
          </a:prstGeom>
        </p:spPr>
        <p:txBody>
          <a:bodyPr wrap="none" lIns="91412" tIns="45719" rIns="91412" bIns="45719">
            <a:spAutoFit/>
          </a:bodyPr>
          <a:lstStyle/>
          <a:p>
            <a:pPr marL="0" marR="0" lvl="0" indent="0" algn="l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EC311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2~3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C311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年内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954443" y="3429000"/>
            <a:ext cx="2339045" cy="461663"/>
          </a:xfrm>
          <a:prstGeom prst="rect">
            <a:avLst/>
          </a:prstGeom>
          <a:noFill/>
        </p:spPr>
        <p:txBody>
          <a:bodyPr wrap="none" lIns="91412" tIns="45719" rIns="91412" bIns="45719" rtlCol="0">
            <a:spAutoFit/>
          </a:bodyPr>
          <a:lstStyle/>
          <a:p>
            <a:pPr marL="0" marR="0" lvl="0" indent="0" algn="l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C311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心理  時間  金錢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000218" y="4060630"/>
            <a:ext cx="4208347" cy="461663"/>
          </a:xfrm>
          <a:prstGeom prst="rect">
            <a:avLst/>
          </a:prstGeom>
          <a:noFill/>
        </p:spPr>
        <p:txBody>
          <a:bodyPr wrap="square" lIns="91412" tIns="45719" rIns="91412" bIns="45719" rtlCol="0">
            <a:spAutoFit/>
          </a:bodyPr>
          <a:lstStyle/>
          <a:p>
            <a:pPr marL="0" marR="0" lvl="0" indent="0" algn="l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EC311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MUFO 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C311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主席挑戰賽 買票賣票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659935" y="1959365"/>
            <a:ext cx="10846480" cy="3862593"/>
            <a:chOff x="4168454" y="5739965"/>
            <a:chExt cx="3935458" cy="502855"/>
          </a:xfrm>
          <a:solidFill>
            <a:srgbClr val="00B050">
              <a:alpha val="80000"/>
            </a:srgbClr>
          </a:solidFill>
        </p:grpSpPr>
        <p:sp>
          <p:nvSpPr>
            <p:cNvPr id="4" name="文字方塊 3"/>
            <p:cNvSpPr txBox="1"/>
            <p:nvPr/>
          </p:nvSpPr>
          <p:spPr>
            <a:xfrm>
              <a:off x="4168454" y="5739965"/>
              <a:ext cx="3935458" cy="502855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endParaRPr kumimoji="0" lang="en-AU" altLang="zh-TW" sz="6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500" b="1" i="0" u="none" strike="noStrike" kern="1200" cap="none" spc="0" normalizeH="0" baseline="0" noProof="0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獎</a:t>
              </a:r>
              <a:r>
                <a:rPr kumimoji="0" lang="zh-TW" altLang="en-US" sz="125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勵     </a:t>
              </a:r>
              <a:r>
                <a:rPr kumimoji="0" lang="en-AU" altLang="zh-TW" sz="12500" b="1" i="0" u="none" strike="noStrike" kern="1200" cap="none" spc="0" normalizeH="0" baseline="0" noProof="0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 </a:t>
              </a:r>
              <a:r>
                <a:rPr kumimoji="0" lang="zh-TW" altLang="en-US" sz="12500" b="1" i="0" u="none" strike="noStrike" kern="1200" cap="none" spc="0" normalizeH="0" baseline="0" noProof="0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懲罰</a:t>
              </a:r>
              <a:endParaRPr kumimoji="0" lang="en-AU" altLang="zh-TW" sz="125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6388" name="Picture 4" descr="iphone 4çåçæå°çµæ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64"/>
            <a:stretch/>
          </p:blipFill>
          <p:spPr bwMode="auto">
            <a:xfrm>
              <a:off x="5983615" y="5788842"/>
              <a:ext cx="422328" cy="328790"/>
            </a:xfrm>
            <a:prstGeom prst="rect">
              <a:avLst/>
            </a:prstGeom>
            <a:grpFill/>
            <a:extLst/>
          </p:spPr>
        </p:pic>
      </p:grpSp>
    </p:spTree>
    <p:extLst>
      <p:ext uri="{BB962C8B-B14F-4D97-AF65-F5344CB8AC3E}">
        <p14:creationId xmlns:p14="http://schemas.microsoft.com/office/powerpoint/2010/main" val="41579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6080" y="365125"/>
            <a:ext cx="11531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1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目標宣言 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50-100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 每天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8039" y="1861422"/>
            <a:ext cx="11107682" cy="5070151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今天2020年11月12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和Alex展開無國界信望愛世界之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旅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過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着無憂無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慮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走就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走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身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心靈健康自在人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實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踐大使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命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出心中的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為更多人的祝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福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生命影響生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命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出上帝應許的恩典豐盛人生。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HK" altLang="zh-H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感謝</a:t>
            </a:r>
            <a:r>
              <a:rPr lang="en-US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 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HK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的我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願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意簡單相信跟隨系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統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認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真努力全力以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赴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，堅</a:t>
            </a:r>
            <a:r>
              <a:rPr lang="zh-HK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持到底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建立保證成功超連鎖事業系統系統。感謝一路上所有困難與挑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戰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給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予我們成長突破自我的養分。我們不用再為別人工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作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動力取代壓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心投入這屬於我們改變世界的事業。</a:t>
            </a:r>
            <a:endParaRPr lang="en-US" altLang="zh-H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H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因此全新的我和Alex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靠著那加給我力量的上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帝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刻充滿喜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樂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面積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極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懼任何挑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戰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力以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赴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持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續每日花最少2 小時歸零學習經營美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2019 年11月12 日完成ED 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  四週佣金達到20</a:t>
            </a:r>
            <a:r>
              <a:rPr lang="en-US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 同時協助更多積極進取夥伴賺取永續收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入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産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生多30E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 10M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5SMC 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 2PC 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SC </a:t>
            </a:r>
            <a:r>
              <a:rPr lang="zh-HK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zh-H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HK" altLang="zh-H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NSC </a:t>
            </a:r>
            <a:endParaRPr lang="en-US" altLang="zh-HK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68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49118" y="1401147"/>
            <a:ext cx="9982200" cy="850251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all" spc="0" normalizeH="0" baseline="0" noProof="0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卓越超</a:t>
            </a:r>
            <a:r>
              <a:rPr kumimoji="0" lang="zh-TW" altLang="en-US" sz="54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連鎖店主</a:t>
            </a:r>
            <a:r>
              <a:rPr kumimoji="0" lang="zh-CN" altLang="en-US" sz="54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</a:t>
            </a:r>
            <a:r>
              <a:rPr kumimoji="0" lang="zh-TW" altLang="en-US" sz="54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劃</a:t>
            </a:r>
            <a:endParaRPr kumimoji="0" lang="en-US" sz="5400" b="0" i="0" u="none" strike="noStrike" kern="1200" cap="all" spc="0" normalizeH="0" baseline="0" noProof="0" dirty="0">
              <a:ln>
                <a:solidFill>
                  <a:srgbClr val="443988"/>
                </a:solidFill>
              </a:ln>
              <a:solidFill>
                <a:srgbClr val="443988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671710" y="2586254"/>
            <a:ext cx="2978917" cy="2029881"/>
            <a:chOff x="3352800" y="2478063"/>
            <a:chExt cx="2870200" cy="1955800"/>
          </a:xfrm>
          <a:effectLst>
            <a:outerShdw blurRad="139700" dist="38100" dir="5400000" sx="103000" sy="103000" algn="t" rotWithShape="0">
              <a:prstClr val="black">
                <a:alpha val="33000"/>
              </a:prstClr>
            </a:outerShdw>
          </a:effectLst>
        </p:grpSpPr>
        <p:pic>
          <p:nvPicPr>
            <p:cNvPr id="4" name="Picture 9" descr="UFOPIN_06_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478063"/>
              <a:ext cx="2870200" cy="19558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81000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5814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7" name="Picture 6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474720" y="3474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8" name="Picture 7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441007" y="3246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9" name="Picture 8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550920" y="3017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962400" y="2712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1" name="Picture 10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441190" y="2604183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998720" y="2590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3" name="Picture 12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486400" y="27889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4" name="Picture 13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715000" y="2971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5" name="Picture 14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836920" y="321818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6" name="Picture 15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836920" y="35052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7" name="Picture 16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7150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8" name="Picture 17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53212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9" name="Picture 18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30352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0" name="Picture 19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03860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1" name="Picture 20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9987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2" name="Picture 21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3129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3" name="Picture 22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733800" y="2865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4" name="Picture 23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191000" y="2636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5" name="Picture 24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724400" y="2560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6" name="Picture 25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257800" y="26670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67058" y="4881524"/>
            <a:ext cx="93565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一個成功的事業發展系統</a:t>
            </a:r>
            <a:endParaRPr kumimoji="0" lang="en-US" altLang="zh-TW" sz="4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</a:t>
            </a: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獨立超連</a:t>
            </a:r>
            <a:r>
              <a: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鎖</a:t>
            </a: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店主專用</a:t>
            </a:r>
          </a:p>
        </p:txBody>
      </p:sp>
      <p:sp>
        <p:nvSpPr>
          <p:cNvPr id="28" name="矩形 27"/>
          <p:cNvSpPr/>
          <p:nvPr/>
        </p:nvSpPr>
        <p:spPr>
          <a:xfrm>
            <a:off x="698738" y="2631698"/>
            <a:ext cx="10924859" cy="193899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你要得到你從來沒有得到過的</a:t>
            </a:r>
            <a:br>
              <a:rPr kumimoji="0" lang="zh-TW" altLang="en-US" sz="60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60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你就要付出你從來沒有付出過的</a:t>
            </a:r>
            <a:endParaRPr kumimoji="0" lang="en-US" altLang="zh-TW" sz="6000" b="1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0" name="雲朵形 29"/>
          <p:cNvSpPr/>
          <p:nvPr/>
        </p:nvSpPr>
        <p:spPr>
          <a:xfrm>
            <a:off x="6379974" y="589866"/>
            <a:ext cx="4175760" cy="843280"/>
          </a:xfrm>
          <a:prstGeom prst="cloud">
            <a:avLst/>
          </a:prstGeom>
          <a:gradFill>
            <a:gsLst>
              <a:gs pos="100000">
                <a:srgbClr val="E94343">
                  <a:alpha val="50000"/>
                </a:srgbClr>
              </a:gs>
              <a:gs pos="0">
                <a:srgbClr val="F8915E">
                  <a:alpha val="77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9" name="標題 1"/>
          <p:cNvSpPr txBox="1">
            <a:spLocks/>
          </p:cNvSpPr>
          <p:nvPr/>
        </p:nvSpPr>
        <p:spPr>
          <a:xfrm>
            <a:off x="-94601" y="189173"/>
            <a:ext cx="11272520" cy="1325563"/>
          </a:xfrm>
          <a:prstGeom prst="rect">
            <a:avLst/>
          </a:prstGeom>
        </p:spPr>
        <p:txBody>
          <a:bodyPr>
            <a:normAutofit fontScale="90000" lnSpcReduction="10000"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7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行動計劃 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小目標成就大夢想</a:t>
            </a:r>
            <a:endParaRPr kumimoji="0" lang="zh-HK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88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3834" y="2532209"/>
            <a:ext cx="4114800" cy="1113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使用及銷售產品</a:t>
            </a:r>
            <a:endParaRPr kumimoji="0" lang="en-US" sz="3200" b="0" i="0" u="none" strike="noStrike" kern="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4534" y="2532209"/>
            <a:ext cx="4114800" cy="11136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分享美安事業</a:t>
            </a:r>
            <a:endParaRPr kumimoji="0" lang="en-US" sz="3200" b="0" i="0" u="none" strike="noStrike" kern="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3834" y="3868634"/>
            <a:ext cx="4114800" cy="11136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分享購物年金</a:t>
            </a:r>
            <a:endParaRPr kumimoji="0" lang="en-US" sz="3200" b="0" i="0" u="none" strike="noStrike" kern="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4534" y="3868634"/>
            <a:ext cx="4114800" cy="1113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銷售門票</a:t>
            </a:r>
            <a:r>
              <a:rPr kumimoji="0" lang="zh-CN" altLang="en-US" sz="32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（教育培訓）</a:t>
            </a:r>
            <a:endParaRPr kumimoji="0" lang="en-US" sz="3200" b="0" i="0" u="none" strike="noStrike" kern="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9" name="雲朵形 8"/>
          <p:cNvSpPr/>
          <p:nvPr/>
        </p:nvSpPr>
        <p:spPr>
          <a:xfrm>
            <a:off x="7093749" y="1155923"/>
            <a:ext cx="4175760" cy="843280"/>
          </a:xfrm>
          <a:prstGeom prst="cloud">
            <a:avLst/>
          </a:prstGeom>
          <a:gradFill>
            <a:gsLst>
              <a:gs pos="100000">
                <a:srgbClr val="E94343">
                  <a:alpha val="50000"/>
                </a:srgbClr>
              </a:gs>
              <a:gs pos="0">
                <a:srgbClr val="F8915E">
                  <a:alpha val="77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077926" y="743214"/>
            <a:ext cx="10313215" cy="1325563"/>
          </a:xfrm>
          <a:prstGeom prst="rect">
            <a:avLst/>
          </a:prstGeom>
        </p:spPr>
        <p:txBody>
          <a:bodyPr>
            <a:normAutofit fontScale="90000" lnSpcReduction="10000"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7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行動計劃 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小目標成就大夢想</a:t>
            </a:r>
            <a:endParaRPr kumimoji="0" lang="zh-HK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225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93449" y="2114490"/>
            <a:ext cx="5846803" cy="608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TW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GMTSS</a:t>
            </a:r>
            <a:r>
              <a:rPr lang="zh-TW" altLang="en-US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借力大小</a:t>
            </a:r>
            <a:r>
              <a:rPr lang="zh-TW" alt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會議議</a:t>
            </a:r>
            <a:endParaRPr lang="en-US" altLang="zh-TW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HK" altLang="en-US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463484" y="2723090"/>
          <a:ext cx="11265031" cy="3913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10">
                  <a:extLst>
                    <a:ext uri="{9D8B030D-6E8A-4147-A177-3AD203B41FA5}">
                      <a16:colId xmlns:a16="http://schemas.microsoft.com/office/drawing/2014/main" val="1457500393"/>
                    </a:ext>
                  </a:extLst>
                </a:gridCol>
                <a:gridCol w="2795007">
                  <a:extLst>
                    <a:ext uri="{9D8B030D-6E8A-4147-A177-3AD203B41FA5}">
                      <a16:colId xmlns:a16="http://schemas.microsoft.com/office/drawing/2014/main" val="3428147307"/>
                    </a:ext>
                  </a:extLst>
                </a:gridCol>
                <a:gridCol w="2795007">
                  <a:extLst>
                    <a:ext uri="{9D8B030D-6E8A-4147-A177-3AD203B41FA5}">
                      <a16:colId xmlns:a16="http://schemas.microsoft.com/office/drawing/2014/main" val="1228352031"/>
                    </a:ext>
                  </a:extLst>
                </a:gridCol>
                <a:gridCol w="2795007">
                  <a:extLst>
                    <a:ext uri="{9D8B030D-6E8A-4147-A177-3AD203B41FA5}">
                      <a16:colId xmlns:a16="http://schemas.microsoft.com/office/drawing/2014/main" val="1783752137"/>
                    </a:ext>
                  </a:extLst>
                </a:gridCol>
              </a:tblGrid>
              <a:tr h="3913381">
                <a:tc>
                  <a:txBody>
                    <a:bodyPr/>
                    <a:lstStyle/>
                    <a:p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 </a:t>
                      </a:r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NUOT</a:t>
                      </a:r>
                    </a:p>
                    <a:p>
                      <a:r>
                        <a:rPr lang="en-US" altLang="zh-HK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</a:t>
                      </a:r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HK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B5</a:t>
                      </a:r>
                    </a:p>
                    <a:p>
                      <a:r>
                        <a:rPr lang="en-US" altLang="zh-HK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</a:t>
                      </a:r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HK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ECCT</a:t>
                      </a:r>
                      <a:endParaRPr lang="zh-HK" altLang="en-US" sz="4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72AE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 </a:t>
                      </a:r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</a:t>
                      </a:r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</a:t>
                      </a:r>
                    </a:p>
                    <a:p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</a:t>
                      </a:r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TLS</a:t>
                      </a:r>
                    </a:p>
                    <a:p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</a:t>
                      </a:r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Motive</a:t>
                      </a:r>
                    </a:p>
                    <a:p>
                      <a:r>
                        <a:rPr lang="en-US" altLang="zh-TW" sz="40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Web</a:t>
                      </a:r>
                    </a:p>
                    <a:p>
                      <a:r>
                        <a:rPr lang="en-US" altLang="zh-TW" sz="40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PS</a:t>
                      </a:r>
                      <a:endParaRPr lang="en-US" altLang="zh-TW" sz="4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72AE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大會</a:t>
                      </a:r>
                      <a:endParaRPr lang="en-US" altLang="zh-TW" sz="4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HK</a:t>
                      </a:r>
                    </a:p>
                    <a:p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TW</a:t>
                      </a:r>
                    </a:p>
                    <a:p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MY</a:t>
                      </a:r>
                    </a:p>
                    <a:p>
                      <a:r>
                        <a:rPr lang="en-US" altLang="zh-TW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USA</a:t>
                      </a:r>
                    </a:p>
                    <a:p>
                      <a:r>
                        <a:rPr lang="zh-TW" altLang="en-US" sz="4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產品專題</a:t>
                      </a:r>
                      <a:endParaRPr lang="zh-HK" altLang="en-US" sz="4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72AE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僅次於大會</a:t>
                      </a:r>
                      <a:endParaRPr lang="en-US" altLang="zh-TW" sz="4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MUFO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小組活動</a:t>
                      </a:r>
                      <a:endParaRPr lang="en-US" altLang="zh-TW" sz="4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一對一</a:t>
                      </a:r>
                      <a:endParaRPr lang="en-US" altLang="zh-TW" sz="4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ABC</a:t>
                      </a:r>
                      <a:endParaRPr lang="zh-TW" altLang="en-US" sz="4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HK" altLang="en-US" sz="4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72AE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686360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905685" y="2723090"/>
            <a:ext cx="8198435" cy="2308324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prstTxWarp prst="textStop">
              <a:avLst/>
            </a:prstTxWarp>
            <a:spAutoFit/>
          </a:bodyPr>
          <a:lstStyle/>
          <a:p>
            <a:pPr marL="0" marR="0" lvl="0" indent="0" algn="ctr" defTabSz="68534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600" b="1" i="0" u="none" strike="noStrike" kern="0" cap="none" spc="0" normalizeH="0" baseline="0" noProof="0" dirty="0">
                <a:ln w="22225">
                  <a:solidFill>
                    <a:srgbClr val="443988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學習改變命運</a:t>
            </a:r>
            <a:endParaRPr kumimoji="0" lang="en-US" altLang="zh-TW" sz="9600" b="1" i="0" u="none" strike="noStrike" kern="0" cap="none" spc="0" normalizeH="0" baseline="0" noProof="0" dirty="0">
              <a:ln w="22225">
                <a:solidFill>
                  <a:srgbClr val="443988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雲朵形 6"/>
          <p:cNvSpPr/>
          <p:nvPr/>
        </p:nvSpPr>
        <p:spPr>
          <a:xfrm>
            <a:off x="7332288" y="991716"/>
            <a:ext cx="4175760" cy="843280"/>
          </a:xfrm>
          <a:prstGeom prst="cloud">
            <a:avLst/>
          </a:prstGeom>
          <a:gradFill>
            <a:gsLst>
              <a:gs pos="100000">
                <a:srgbClr val="E94343">
                  <a:alpha val="50000"/>
                </a:srgbClr>
              </a:gs>
              <a:gs pos="0">
                <a:srgbClr val="F8915E">
                  <a:alpha val="77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129208" y="430446"/>
            <a:ext cx="11529391" cy="1325563"/>
          </a:xfrm>
          <a:noFill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zh-TW" altLang="en-US" sz="11500" b="1" dirty="0">
                <a:ln w="0"/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3500000" scaled="1"/>
                  <a:tileRect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行動計劃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小目標成就大夢想</a:t>
            </a:r>
            <a:endParaRPr lang="zh-HK" altLang="en-US" sz="11500" b="1" dirty="0">
              <a:ln w="0"/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487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雲朵形 6"/>
          <p:cNvSpPr/>
          <p:nvPr/>
        </p:nvSpPr>
        <p:spPr>
          <a:xfrm>
            <a:off x="6807200" y="654477"/>
            <a:ext cx="4175760" cy="843280"/>
          </a:xfrm>
          <a:prstGeom prst="cloud">
            <a:avLst/>
          </a:prstGeom>
          <a:gradFill>
            <a:gsLst>
              <a:gs pos="100000">
                <a:srgbClr val="E94343">
                  <a:alpha val="50000"/>
                </a:srgbClr>
              </a:gs>
              <a:gs pos="0">
                <a:srgbClr val="F8915E">
                  <a:alpha val="77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970" y="125727"/>
            <a:ext cx="11272520" cy="1325563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zh-TW" altLang="en-US" sz="10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行動計劃  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小目標成就大夢想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975600" y="192812"/>
            <a:ext cx="183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短．中．長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87020" y="1641492"/>
            <a:ext cx="84848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以身作則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2018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年全力以赴 邊學做邊賺邊享受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堅持每日做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．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．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目標宣言 花最少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HK" altLang="zh-H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小時歸零學習經營美安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堅持每週做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MUFO/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小組活動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gonow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夥伴通話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資深夥伴通話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堅持每月做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參與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GMTSS(4)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次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/500BV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堅持每季做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完成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MUFO/SAMM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堅持每年做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香港大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會，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台灣大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會，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美國大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會，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香港產品專題會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堅持買票賣票 達借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力，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力，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少費力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堅持做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ABC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滾動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法則複製更多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(12A)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堅持協</a:t>
            </a:r>
            <a:r>
              <a:rPr kumimoji="0" lang="zh-HK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助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團隊做深層滾動陪養更多領袖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(12A)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675505" y="4585981"/>
            <a:ext cx="38182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團隊目標</a:t>
            </a:r>
            <a:endParaRPr kumimoji="0" lang="en-US" altLang="zh-TW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香港大會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台灣大會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美國大會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香港產品專題會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增加新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UFO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240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320</a:t>
            </a:r>
            <a:endParaRPr kumimoji="0" lang="zh-HK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8493760" y="3773725"/>
            <a:ext cx="3403600" cy="2985433"/>
            <a:chOff x="6532880" y="3820160"/>
            <a:chExt cx="3403600" cy="2975175"/>
          </a:xfrm>
        </p:grpSpPr>
        <p:sp>
          <p:nvSpPr>
            <p:cNvPr id="10" name="文字方塊 9"/>
            <p:cNvSpPr txBox="1"/>
            <p:nvPr/>
          </p:nvSpPr>
          <p:spPr>
            <a:xfrm>
              <a:off x="6532880" y="3820160"/>
              <a:ext cx="2682240" cy="2975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HK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晉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升級別 </a:t>
              </a:r>
              <a:r>
                <a:rPr kumimoji="0" lang="en-US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: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 </a:t>
              </a:r>
              <a:endPara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EC $11500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MC $16100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SMC $23000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PC $34500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SC $57500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NSC $76000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ESC $115000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Director $138000</a:t>
              </a:r>
              <a:endParaRPr kumimoji="0" lang="zh-HK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9215120" y="4302447"/>
              <a:ext cx="721360" cy="1932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30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rPr>
                <a:t>1</a:t>
              </a:r>
              <a:endParaRPr kumimoji="0" lang="zh-HK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cxnSp>
        <p:nvCxnSpPr>
          <p:cNvPr id="15" name="直線接點 14"/>
          <p:cNvCxnSpPr/>
          <p:nvPr/>
        </p:nvCxnSpPr>
        <p:spPr>
          <a:xfrm>
            <a:off x="7975600" y="3942080"/>
            <a:ext cx="0" cy="263144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02" name="Picture 6" descr="planning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" y="4647550"/>
            <a:ext cx="3092450" cy="20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lanning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629" y="1779745"/>
            <a:ext cx="2208530" cy="20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內容版面配置區 2"/>
          <p:cNvSpPr>
            <a:spLocks noGrp="1"/>
          </p:cNvSpPr>
          <p:nvPr>
            <p:ph idx="1"/>
          </p:nvPr>
        </p:nvSpPr>
        <p:spPr>
          <a:xfrm>
            <a:off x="600710" y="2282227"/>
            <a:ext cx="10958830" cy="263727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8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先做該</a:t>
            </a:r>
            <a:r>
              <a:rPr lang="zh-TW" altLang="en-US" sz="80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做，</a:t>
            </a:r>
            <a:r>
              <a:rPr lang="zh-TW" altLang="en-US" sz="8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 再做喜歡做</a:t>
            </a:r>
          </a:p>
          <a:p>
            <a:pPr marL="0" indent="0" algn="ctr">
              <a:buNone/>
            </a:pPr>
            <a:r>
              <a:rPr lang="en-US" altLang="zh-HK" sz="8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TO DO LIST</a:t>
            </a:r>
            <a:endParaRPr lang="zh-HK" altLang="en-US" sz="88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12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3557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741956" y="290781"/>
            <a:ext cx="10515600" cy="1325563"/>
          </a:xfrm>
          <a:solidFill>
            <a:schemeClr val="accent6">
              <a:lumMod val="40000"/>
              <a:lumOff val="60000"/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36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沒有人會去計劃失</a:t>
            </a:r>
            <a:r>
              <a:rPr lang="zh-TW" altLang="en-US" sz="3600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敗，是</a:t>
            </a:r>
            <a:r>
              <a:rPr lang="zh-TW" altLang="en-US" sz="3600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敗在不去計劃！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1604399" y="1983226"/>
            <a:ext cx="8538313" cy="40187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1979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年，哈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佛大學針對他們的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MBA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做了一項調查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2550564" y="2773018"/>
          <a:ext cx="6786612" cy="223077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96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53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微軟正黑體" pitchFamily="34" charset="-120"/>
                          <a:ea typeface="微軟正黑體" pitchFamily="34" charset="-120"/>
                        </a:rPr>
                        <a:t>100</a:t>
                      </a:r>
                      <a:endParaRPr lang="zh-TW" altLang="en-US" sz="2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3%</a:t>
                      </a:r>
                      <a:endParaRPr lang="zh-TW" altLang="en-US" sz="2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13%</a:t>
                      </a:r>
                      <a:endParaRPr lang="zh-TW" altLang="en-US" sz="2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84%</a:t>
                      </a:r>
                      <a:endParaRPr lang="zh-TW" altLang="en-US" sz="2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3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itchFamily="34" charset="-120"/>
                          <a:ea typeface="微軟正黑體" pitchFamily="34" charset="-120"/>
                        </a:rPr>
                        <a:t>定目標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微軟正黑體" pitchFamily="34" charset="-120"/>
                          <a:ea typeface="微軟正黑體" pitchFamily="34" charset="-120"/>
                        </a:rPr>
                        <a:t>沒有目標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5" descr="檢視完整大小圖片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4075" y="3809368"/>
            <a:ext cx="1224136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5" descr="檢視完整大小圖片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4035764"/>
            <a:ext cx="968024" cy="968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禁止標誌 11"/>
          <p:cNvSpPr/>
          <p:nvPr/>
        </p:nvSpPr>
        <p:spPr>
          <a:xfrm>
            <a:off x="6232604" y="3895421"/>
            <a:ext cx="1110900" cy="1089804"/>
          </a:xfrm>
          <a:prstGeom prst="noSmoking">
            <a:avLst>
              <a:gd name="adj" fmla="val 109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/>
          </p:nvPr>
        </p:nvGraphicFramePr>
        <p:xfrm>
          <a:off x="2550564" y="4985225"/>
          <a:ext cx="6786612" cy="107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15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十年後的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收入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5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zh-TW" altLang="en-US" sz="54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倍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44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倍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3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倍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130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ç¸éåç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84" y="0"/>
            <a:ext cx="12382500" cy="860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42830" y="1572006"/>
            <a:ext cx="54102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2400" b="1" dirty="0">
                <a:solidFill>
                  <a:srgbClr val="000000"/>
                </a:solidFill>
              </a:rPr>
              <a:t>每週打電話給領袖</a:t>
            </a:r>
            <a:r>
              <a:rPr lang="en-US" altLang="zh-TW" sz="2400" b="1" dirty="0">
                <a:solidFill>
                  <a:srgbClr val="000000"/>
                </a:solidFill>
              </a:rPr>
              <a:t>/</a:t>
            </a:r>
            <a:r>
              <a:rPr lang="zh-TW" altLang="en-US" sz="2400" b="1" dirty="0">
                <a:solidFill>
                  <a:srgbClr val="000000"/>
                </a:solidFill>
              </a:rPr>
              <a:t>夥伴</a:t>
            </a: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2400" b="1" dirty="0">
                <a:solidFill>
                  <a:srgbClr val="000000"/>
                </a:solidFill>
              </a:rPr>
              <a:t>每兩星期一次</a:t>
            </a:r>
            <a:r>
              <a:rPr lang="en-US" sz="2400" b="1" dirty="0">
                <a:solidFill>
                  <a:srgbClr val="000000"/>
                </a:solidFill>
              </a:rPr>
              <a:t> UBP / HBP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2400" b="1" dirty="0">
                <a:solidFill>
                  <a:srgbClr val="000000"/>
                </a:solidFill>
              </a:rPr>
              <a:t>每月一次</a:t>
            </a:r>
            <a:r>
              <a:rPr lang="en-US" altLang="zh-TW" sz="2400" b="1" dirty="0">
                <a:solidFill>
                  <a:srgbClr val="000000"/>
                </a:solidFill>
              </a:rPr>
              <a:t>GMTSS</a:t>
            </a:r>
            <a:r>
              <a:rPr lang="zh-TW" altLang="en-US" sz="2400" b="1" dirty="0">
                <a:solidFill>
                  <a:srgbClr val="000000"/>
                </a:solidFill>
              </a:rPr>
              <a:t>培訓</a:t>
            </a:r>
            <a:r>
              <a:rPr lang="en-US" sz="2400" b="1" dirty="0">
                <a:solidFill>
                  <a:srgbClr val="000000"/>
                </a:solidFill>
              </a:rPr>
              <a:t> - NUOT / Basic 5</a:t>
            </a:r>
            <a:r>
              <a:rPr lang="zh-TW" altLang="en-US" sz="2400" b="1" dirty="0">
                <a:solidFill>
                  <a:srgbClr val="000000"/>
                </a:solidFill>
              </a:rPr>
              <a:t> </a:t>
            </a: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2400" b="1" dirty="0">
                <a:solidFill>
                  <a:srgbClr val="000000"/>
                </a:solidFill>
              </a:rPr>
              <a:t>每週新人訓練 </a:t>
            </a:r>
            <a:r>
              <a:rPr lang="en-US" altLang="zh-TW" sz="2400" b="1" dirty="0">
                <a:solidFill>
                  <a:srgbClr val="000000"/>
                </a:solidFill>
              </a:rPr>
              <a:t>/</a:t>
            </a:r>
            <a:r>
              <a:rPr lang="zh-TW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zh-TW" sz="2400" b="1" dirty="0">
                <a:solidFill>
                  <a:srgbClr val="000000"/>
                </a:solidFill>
              </a:rPr>
              <a:t>CORING</a:t>
            </a:r>
            <a:r>
              <a:rPr lang="zh-TW" altLang="en-US" sz="2400" b="1" dirty="0">
                <a:solidFill>
                  <a:srgbClr val="000000"/>
                </a:solidFill>
              </a:rPr>
              <a:t>  </a:t>
            </a:r>
            <a:r>
              <a:rPr lang="en-US" altLang="zh-TW" sz="2400" b="1" dirty="0">
                <a:solidFill>
                  <a:srgbClr val="000000"/>
                </a:solidFill>
              </a:rPr>
              <a:t>/</a:t>
            </a:r>
            <a:r>
              <a:rPr lang="zh-TW" altLang="en-US" sz="2400" b="1" dirty="0">
                <a:solidFill>
                  <a:srgbClr val="000000"/>
                </a:solidFill>
              </a:rPr>
              <a:t> </a:t>
            </a:r>
            <a:endParaRPr lang="en-US" altLang="zh-TW" sz="2400" b="1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zh-TW" sz="2400" b="1" dirty="0">
                <a:solidFill>
                  <a:srgbClr val="000000"/>
                </a:solidFill>
              </a:rPr>
              <a:t>ABC</a:t>
            </a:r>
            <a:r>
              <a:rPr lang="zh-TW" altLang="en-US" sz="2400" b="1" dirty="0">
                <a:solidFill>
                  <a:srgbClr val="000000"/>
                </a:solidFill>
              </a:rPr>
              <a:t>滾動</a:t>
            </a: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zh-TW" altLang="en-US" sz="2400" b="1" dirty="0">
                <a:solidFill>
                  <a:srgbClr val="000000"/>
                </a:solidFill>
              </a:rPr>
              <a:t>每週行政管理 </a:t>
            </a:r>
            <a:r>
              <a:rPr lang="en-US" altLang="zh-TW" sz="2400" b="1" dirty="0">
                <a:solidFill>
                  <a:srgbClr val="000000"/>
                </a:solidFill>
              </a:rPr>
              <a:t>(UFMS)</a:t>
            </a: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</a:rPr>
              <a:t>ABC </a:t>
            </a:r>
            <a:r>
              <a:rPr lang="zh-TW" altLang="en-US" sz="2400" b="1" dirty="0">
                <a:solidFill>
                  <a:srgbClr val="000000"/>
                </a:solidFill>
              </a:rPr>
              <a:t>見新朋友 事業 </a:t>
            </a:r>
            <a:r>
              <a:rPr lang="en-US" altLang="zh-TW" sz="2400" b="1" dirty="0">
                <a:solidFill>
                  <a:srgbClr val="000000"/>
                </a:solidFill>
              </a:rPr>
              <a:t>/</a:t>
            </a:r>
            <a:r>
              <a:rPr lang="zh-TW" altLang="en-US" sz="2400" b="1" dirty="0">
                <a:solidFill>
                  <a:srgbClr val="000000"/>
                </a:solidFill>
              </a:rPr>
              <a:t> 產品</a:t>
            </a:r>
            <a:r>
              <a:rPr lang="en-US" sz="2400" b="1" dirty="0">
                <a:solidFill>
                  <a:srgbClr val="000000"/>
                </a:solidFill>
              </a:rPr>
              <a:t> (</a:t>
            </a:r>
            <a:r>
              <a:rPr lang="zh-TW" altLang="en-US" sz="2400" b="1" dirty="0">
                <a:solidFill>
                  <a:srgbClr val="000000"/>
                </a:solidFill>
              </a:rPr>
              <a:t>每週 </a:t>
            </a:r>
            <a:r>
              <a:rPr lang="en-US" sz="2400" b="1" dirty="0">
                <a:solidFill>
                  <a:srgbClr val="000000"/>
                </a:solidFill>
              </a:rPr>
              <a:t>2 </a:t>
            </a:r>
            <a:r>
              <a:rPr lang="zh-TW" altLang="en-US" sz="2400" b="1" dirty="0">
                <a:solidFill>
                  <a:srgbClr val="000000"/>
                </a:solidFill>
              </a:rPr>
              <a:t>次</a:t>
            </a:r>
            <a:r>
              <a:rPr lang="en-US" sz="2400" b="1" dirty="0">
                <a:solidFill>
                  <a:srgbClr val="000000"/>
                </a:solidFill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83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634370" y="1494822"/>
            <a:ext cx="4038600" cy="45307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solidFill>
                  <a:srgbClr val="000000"/>
                </a:solidFill>
              </a:rPr>
              <a:t>2 </a:t>
            </a:r>
            <a:r>
              <a:rPr lang="zh-TW" altLang="en-US" sz="2400" b="1" dirty="0">
                <a:solidFill>
                  <a:srgbClr val="000000"/>
                </a:solidFill>
              </a:rPr>
              <a:t>小時</a:t>
            </a:r>
            <a:r>
              <a:rPr lang="en-US" sz="2400" b="1" dirty="0">
                <a:solidFill>
                  <a:srgbClr val="000000"/>
                </a:solidFill>
              </a:rPr>
              <a:t>   </a:t>
            </a:r>
            <a:r>
              <a:rPr lang="zh-TW" alt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- </a:t>
            </a:r>
            <a:r>
              <a:rPr lang="zh-TW" altLang="en-US" sz="2400" b="1" dirty="0">
                <a:solidFill>
                  <a:srgbClr val="000000"/>
                </a:solidFill>
              </a:rPr>
              <a:t>每次</a:t>
            </a:r>
            <a:r>
              <a:rPr lang="en-US" sz="2400" b="1" dirty="0">
                <a:solidFill>
                  <a:srgbClr val="000000"/>
                </a:solidFill>
              </a:rPr>
              <a:t>30</a:t>
            </a:r>
            <a:r>
              <a:rPr lang="zh-TW" altLang="en-US" sz="2400" b="1" dirty="0">
                <a:solidFill>
                  <a:srgbClr val="000000"/>
                </a:solidFill>
              </a:rPr>
              <a:t>分鐘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zh-TW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zh-TW" sz="2400" b="1" dirty="0">
                <a:solidFill>
                  <a:srgbClr val="000000"/>
                </a:solidFill>
              </a:rPr>
              <a:t>X</a:t>
            </a:r>
            <a:r>
              <a:rPr lang="zh-TW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zh-TW" sz="2400" b="1" dirty="0">
                <a:solidFill>
                  <a:srgbClr val="000000"/>
                </a:solidFill>
              </a:rPr>
              <a:t>4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b="1" dirty="0">
                <a:solidFill>
                  <a:srgbClr val="000000"/>
                </a:solidFill>
              </a:rPr>
              <a:t>3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zh-TW" altLang="en-US" sz="2400" b="1" dirty="0">
                <a:solidFill>
                  <a:srgbClr val="000000"/>
                </a:solidFill>
              </a:rPr>
              <a:t>小時 </a:t>
            </a:r>
            <a:r>
              <a:rPr lang="en-US" sz="2400" b="1" dirty="0">
                <a:solidFill>
                  <a:srgbClr val="000000"/>
                </a:solidFill>
              </a:rPr>
              <a:t>   -  </a:t>
            </a:r>
            <a:r>
              <a:rPr lang="zh-TW" altLang="en-US" sz="2400" b="1" dirty="0">
                <a:solidFill>
                  <a:srgbClr val="000000"/>
                </a:solidFill>
              </a:rPr>
              <a:t>每次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altLang="zh-TW" sz="2400" b="1" dirty="0">
                <a:solidFill>
                  <a:srgbClr val="000000"/>
                </a:solidFill>
              </a:rPr>
              <a:t>1.5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zh-TW" altLang="en-US" sz="2400" b="1" dirty="0">
                <a:solidFill>
                  <a:srgbClr val="000000"/>
                </a:solidFill>
              </a:rPr>
              <a:t>小時 </a:t>
            </a:r>
            <a:r>
              <a:rPr lang="en-US" altLang="zh-TW" sz="2400" b="1" dirty="0">
                <a:solidFill>
                  <a:srgbClr val="000000"/>
                </a:solidFill>
              </a:rPr>
              <a:t>X</a:t>
            </a:r>
            <a:r>
              <a:rPr lang="zh-TW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zh-TW" sz="2400" b="1" dirty="0">
                <a:solidFill>
                  <a:srgbClr val="000000"/>
                </a:solidFill>
              </a:rPr>
              <a:t>2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b="1" dirty="0">
                <a:solidFill>
                  <a:srgbClr val="000000"/>
                </a:solidFill>
              </a:rPr>
              <a:t>3</a:t>
            </a:r>
            <a:r>
              <a:rPr lang="zh-TW" altLang="en-US" sz="2400" b="1" dirty="0">
                <a:solidFill>
                  <a:srgbClr val="000000"/>
                </a:solidFill>
              </a:rPr>
              <a:t>小時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solidFill>
                  <a:srgbClr val="000000"/>
                </a:solidFill>
              </a:rPr>
              <a:t>8</a:t>
            </a:r>
            <a:r>
              <a:rPr lang="zh-TW" altLang="en-US" sz="2400" b="1" dirty="0">
                <a:solidFill>
                  <a:srgbClr val="000000"/>
                </a:solidFill>
              </a:rPr>
              <a:t>小時     </a:t>
            </a:r>
            <a:r>
              <a:rPr lang="en-US" altLang="zh-TW" sz="2400" b="1" dirty="0">
                <a:solidFill>
                  <a:srgbClr val="000000"/>
                </a:solidFill>
              </a:rPr>
              <a:t>-</a:t>
            </a:r>
            <a:r>
              <a:rPr lang="zh-TW" altLang="en-US" sz="2400" b="1" dirty="0">
                <a:solidFill>
                  <a:srgbClr val="000000"/>
                </a:solidFill>
              </a:rPr>
              <a:t>  每次 </a:t>
            </a:r>
            <a:r>
              <a:rPr lang="en-US" altLang="zh-TW" sz="2400" b="1" dirty="0">
                <a:solidFill>
                  <a:srgbClr val="000000"/>
                </a:solidFill>
              </a:rPr>
              <a:t>2 </a:t>
            </a:r>
            <a:r>
              <a:rPr lang="zh-TW" altLang="en-US" sz="2400" b="1" dirty="0">
                <a:solidFill>
                  <a:srgbClr val="000000"/>
                </a:solidFill>
              </a:rPr>
              <a:t>小時 </a:t>
            </a:r>
            <a:r>
              <a:rPr lang="en-US" altLang="zh-TW" sz="2400" b="1" dirty="0">
                <a:solidFill>
                  <a:srgbClr val="000000"/>
                </a:solidFill>
              </a:rPr>
              <a:t>X</a:t>
            </a:r>
            <a:r>
              <a:rPr lang="zh-TW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zh-TW" sz="2400" b="1" dirty="0">
                <a:solidFill>
                  <a:srgbClr val="000000"/>
                </a:solidFill>
              </a:rPr>
              <a:t>4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400" b="1" dirty="0">
                <a:solidFill>
                  <a:srgbClr val="000000"/>
                </a:solidFill>
              </a:rPr>
              <a:t>4 </a:t>
            </a:r>
            <a:r>
              <a:rPr lang="zh-TW" altLang="en-US" sz="2400" b="1" dirty="0">
                <a:solidFill>
                  <a:srgbClr val="000000"/>
                </a:solidFill>
              </a:rPr>
              <a:t>小時    </a:t>
            </a:r>
            <a:r>
              <a:rPr lang="en-US" altLang="zh-TW" sz="2400" b="1" dirty="0">
                <a:solidFill>
                  <a:srgbClr val="000000"/>
                </a:solidFill>
              </a:rPr>
              <a:t>-  </a:t>
            </a:r>
            <a:r>
              <a:rPr lang="zh-TW" altLang="en-US" sz="2400" b="1" dirty="0">
                <a:solidFill>
                  <a:srgbClr val="000000"/>
                </a:solidFill>
              </a:rPr>
              <a:t>每次 </a:t>
            </a:r>
            <a:r>
              <a:rPr lang="en-US" altLang="zh-TW" sz="2400" b="1" dirty="0">
                <a:solidFill>
                  <a:srgbClr val="000000"/>
                </a:solidFill>
              </a:rPr>
              <a:t>1 </a:t>
            </a:r>
            <a:r>
              <a:rPr lang="zh-TW" altLang="en-US" sz="2400" b="1" dirty="0">
                <a:solidFill>
                  <a:srgbClr val="000000"/>
                </a:solidFill>
              </a:rPr>
              <a:t>小時 </a:t>
            </a:r>
            <a:r>
              <a:rPr lang="en-US" altLang="zh-TW" sz="2400" b="1" dirty="0">
                <a:solidFill>
                  <a:srgbClr val="000000"/>
                </a:solidFill>
              </a:rPr>
              <a:t>X 4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solidFill>
                  <a:srgbClr val="000000"/>
                </a:solidFill>
              </a:rPr>
              <a:t>4</a:t>
            </a:r>
            <a:r>
              <a:rPr lang="zh-TW" altLang="en-US" sz="2400" b="1" dirty="0">
                <a:solidFill>
                  <a:srgbClr val="000000"/>
                </a:solidFill>
              </a:rPr>
              <a:t>小時     </a:t>
            </a:r>
            <a:r>
              <a:rPr lang="en-US" altLang="zh-TW" sz="2400" b="1" dirty="0">
                <a:solidFill>
                  <a:srgbClr val="000000"/>
                </a:solidFill>
              </a:rPr>
              <a:t>-  </a:t>
            </a:r>
            <a:r>
              <a:rPr lang="zh-TW" altLang="en-US" sz="2400" b="1" dirty="0">
                <a:solidFill>
                  <a:srgbClr val="000000"/>
                </a:solidFill>
              </a:rPr>
              <a:t>每次 </a:t>
            </a:r>
            <a:r>
              <a:rPr lang="en-US" altLang="zh-TW" sz="2400" b="1" dirty="0">
                <a:solidFill>
                  <a:srgbClr val="000000"/>
                </a:solidFill>
              </a:rPr>
              <a:t>1 </a:t>
            </a:r>
            <a:r>
              <a:rPr lang="zh-TW" altLang="en-US" sz="2400" b="1" dirty="0">
                <a:solidFill>
                  <a:srgbClr val="000000"/>
                </a:solidFill>
              </a:rPr>
              <a:t>小時 </a:t>
            </a:r>
            <a:r>
              <a:rPr lang="en-US" altLang="zh-TW" sz="2400" b="1" dirty="0">
                <a:solidFill>
                  <a:srgbClr val="000000"/>
                </a:solidFill>
              </a:rPr>
              <a:t>X 4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solidFill>
                  <a:srgbClr val="000000"/>
                </a:solidFill>
              </a:rPr>
              <a:t>24</a:t>
            </a:r>
            <a:r>
              <a:rPr lang="zh-TW" altLang="en-US" sz="2400" b="1" dirty="0">
                <a:solidFill>
                  <a:srgbClr val="000000"/>
                </a:solidFill>
              </a:rPr>
              <a:t>小時   </a:t>
            </a:r>
            <a:r>
              <a:rPr lang="en-US" sz="2400" b="1" dirty="0">
                <a:solidFill>
                  <a:srgbClr val="000000"/>
                </a:solidFill>
              </a:rPr>
              <a:t>-  </a:t>
            </a:r>
            <a:r>
              <a:rPr lang="zh-TW" altLang="en-US" sz="2400" b="1" dirty="0">
                <a:solidFill>
                  <a:srgbClr val="000000"/>
                </a:solidFill>
              </a:rPr>
              <a:t>每次 </a:t>
            </a:r>
            <a:r>
              <a:rPr lang="en-US" sz="2400" b="1" dirty="0">
                <a:solidFill>
                  <a:srgbClr val="000000"/>
                </a:solidFill>
              </a:rPr>
              <a:t>3 </a:t>
            </a:r>
            <a:r>
              <a:rPr lang="zh-TW" altLang="en-US" sz="2400" b="1" dirty="0">
                <a:solidFill>
                  <a:srgbClr val="000000"/>
                </a:solidFill>
              </a:rPr>
              <a:t>小時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1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>
                <a:solidFill>
                  <a:srgbClr val="000000"/>
                </a:solidFill>
              </a:rPr>
              <a:t>48</a:t>
            </a:r>
            <a:r>
              <a:rPr lang="zh-TW" altLang="en-US" sz="2400" b="1" dirty="0">
                <a:solidFill>
                  <a:srgbClr val="000000"/>
                </a:solidFill>
              </a:rPr>
              <a:t>小時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8309" name="Line 5"/>
          <p:cNvSpPr>
            <a:spLocks noChangeShapeType="1"/>
          </p:cNvSpPr>
          <p:nvPr/>
        </p:nvSpPr>
        <p:spPr bwMode="auto">
          <a:xfrm>
            <a:off x="6705600" y="4797152"/>
            <a:ext cx="3048000" cy="0"/>
          </a:xfrm>
          <a:prstGeom prst="line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743200" y="1295400"/>
            <a:ext cx="66294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FF"/>
              </a:buClr>
              <a:buSzPct val="70000"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每月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48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小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時，即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每週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12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小時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0" y="1219200"/>
            <a:ext cx="9144000" cy="0"/>
          </a:xfrm>
          <a:prstGeom prst="line">
            <a:avLst/>
          </a:prstGeom>
          <a:ln w="76200">
            <a:solidFill>
              <a:srgbClr val="9AB0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24000" y="6172200"/>
            <a:ext cx="914400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0" y="6324600"/>
            <a:ext cx="9144000" cy="0"/>
          </a:xfrm>
          <a:prstGeom prst="line">
            <a:avLst/>
          </a:prstGeom>
          <a:ln w="76200">
            <a:solidFill>
              <a:srgbClr val="9AB0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14600" y="5648980"/>
            <a:ext cx="7162800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每週大約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12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小時做美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安，</a:t>
            </a: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2-3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年做起一家店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新細明體" panose="02020500000000000000" pitchFamily="18" charset="-120"/>
                <a:cs typeface="+mn-cs"/>
              </a:rPr>
              <a:t>!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7" name="表格 16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1442830" y="1185990"/>
          <a:ext cx="9360248" cy="51551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70031">
                  <a:extLst>
                    <a:ext uri="{9D8B030D-6E8A-4147-A177-3AD203B41FA5}">
                      <a16:colId xmlns:a16="http://schemas.microsoft.com/office/drawing/2014/main" val="3581703055"/>
                    </a:ext>
                  </a:extLst>
                </a:gridCol>
                <a:gridCol w="1045346">
                  <a:extLst>
                    <a:ext uri="{9D8B030D-6E8A-4147-A177-3AD203B41FA5}">
                      <a16:colId xmlns:a16="http://schemas.microsoft.com/office/drawing/2014/main" val="1469693704"/>
                    </a:ext>
                  </a:extLst>
                </a:gridCol>
                <a:gridCol w="1294716">
                  <a:extLst>
                    <a:ext uri="{9D8B030D-6E8A-4147-A177-3AD203B41FA5}">
                      <a16:colId xmlns:a16="http://schemas.microsoft.com/office/drawing/2014/main" val="596449215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2050379174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4179061206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714308736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53250450"/>
                    </a:ext>
                  </a:extLst>
                </a:gridCol>
                <a:gridCol w="1170031">
                  <a:extLst>
                    <a:ext uri="{9D8B030D-6E8A-4147-A177-3AD203B41FA5}">
                      <a16:colId xmlns:a16="http://schemas.microsoft.com/office/drawing/2014/main" val="1076906581"/>
                    </a:ext>
                  </a:extLst>
                </a:gridCol>
              </a:tblGrid>
              <a:tr h="873503">
                <a:tc>
                  <a:txBody>
                    <a:bodyPr/>
                    <a:lstStyle/>
                    <a:p>
                      <a:pPr algn="ctr"/>
                      <a:endParaRPr lang="zh-TW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dirty="0"/>
                        <a:t>星期一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dirty="0"/>
                        <a:t>星期二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dirty="0"/>
                        <a:t>星期三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dirty="0"/>
                        <a:t>星期四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dirty="0"/>
                        <a:t>星期五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dirty="0"/>
                        <a:t>星期六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/>
                        <a:t>星期日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618604"/>
                  </a:ext>
                </a:extLst>
              </a:tr>
              <a:tr h="11376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/>
                        <a:t>上午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2742953"/>
                  </a:ext>
                </a:extLst>
              </a:tr>
              <a:tr h="8563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Lunch</a:t>
                      </a:r>
                      <a:endParaRPr lang="zh-TW" alt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36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zh-TW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zh-TW" altLang="en-US" sz="4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zh-TW" altLang="en-US" sz="4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zh-TW" altLang="en-US" sz="4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zh-TW" altLang="en-US" sz="4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11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15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4444555"/>
                  </a:ext>
                </a:extLst>
              </a:tr>
              <a:tr h="11376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/>
                        <a:t>下午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12</a:t>
                      </a:r>
                      <a:endParaRPr lang="zh-TW" altLang="en-US" sz="4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16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646720"/>
                  </a:ext>
                </a:extLst>
              </a:tr>
              <a:tr h="11376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晚上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13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17</a:t>
                      </a:r>
                      <a:endParaRPr lang="zh-TW" altLang="en-US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227593"/>
                  </a:ext>
                </a:extLst>
              </a:tr>
            </a:tbl>
          </a:graphicData>
        </a:graphic>
      </p:graphicFrame>
      <p:pic>
        <p:nvPicPr>
          <p:cNvPr id="18" name="圖片 17">
            <a:extLst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220" y="2442667"/>
            <a:ext cx="902823" cy="388657"/>
          </a:xfrm>
          <a:prstGeom prst="rect">
            <a:avLst/>
          </a:prstGeom>
        </p:spPr>
      </p:pic>
      <p:pic>
        <p:nvPicPr>
          <p:cNvPr id="19" name="圖片 18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564" y="2463491"/>
            <a:ext cx="902287" cy="384081"/>
          </a:xfrm>
          <a:prstGeom prst="rect">
            <a:avLst/>
          </a:prstGeom>
        </p:spPr>
      </p:pic>
      <p:pic>
        <p:nvPicPr>
          <p:cNvPr id="20" name="圖片 19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3405" y="4183809"/>
            <a:ext cx="902287" cy="384081"/>
          </a:xfrm>
          <a:prstGeom prst="rect">
            <a:avLst/>
          </a:prstGeom>
        </p:spPr>
      </p:pic>
      <p:pic>
        <p:nvPicPr>
          <p:cNvPr id="21" name="圖片 20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307" y="4183808"/>
            <a:ext cx="902287" cy="384081"/>
          </a:xfrm>
          <a:prstGeom prst="rect">
            <a:avLst/>
          </a:prstGeom>
        </p:spPr>
      </p:pic>
      <p:pic>
        <p:nvPicPr>
          <p:cNvPr id="22" name="圖片 21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015" y="4183808"/>
            <a:ext cx="902287" cy="384081"/>
          </a:xfrm>
          <a:prstGeom prst="rect">
            <a:avLst/>
          </a:prstGeom>
        </p:spPr>
      </p:pic>
      <p:pic>
        <p:nvPicPr>
          <p:cNvPr id="23" name="圖片 22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475" y="4188900"/>
            <a:ext cx="902287" cy="384081"/>
          </a:xfrm>
          <a:prstGeom prst="rect">
            <a:avLst/>
          </a:prstGeom>
        </p:spPr>
      </p:pic>
      <p:pic>
        <p:nvPicPr>
          <p:cNvPr id="24" name="圖片 23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482" y="2442667"/>
            <a:ext cx="902287" cy="384081"/>
          </a:xfrm>
          <a:prstGeom prst="rect">
            <a:avLst/>
          </a:prstGeom>
        </p:spPr>
      </p:pic>
      <p:pic>
        <p:nvPicPr>
          <p:cNvPr id="25" name="圖片 24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756" y="4190044"/>
            <a:ext cx="902287" cy="384081"/>
          </a:xfrm>
          <a:prstGeom prst="rect">
            <a:avLst/>
          </a:prstGeom>
        </p:spPr>
      </p:pic>
      <p:pic>
        <p:nvPicPr>
          <p:cNvPr id="26" name="圖片 27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974" y="2442666"/>
            <a:ext cx="902287" cy="384081"/>
          </a:xfrm>
          <a:prstGeom prst="rect">
            <a:avLst/>
          </a:prstGeom>
        </p:spPr>
      </p:pic>
      <p:pic>
        <p:nvPicPr>
          <p:cNvPr id="27" name="圖片 27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649" y="2442665"/>
            <a:ext cx="902287" cy="384081"/>
          </a:xfrm>
          <a:prstGeom prst="rect">
            <a:avLst/>
          </a:prstGeom>
        </p:spPr>
      </p:pic>
      <p:pic>
        <p:nvPicPr>
          <p:cNvPr id="28" name="圖片 27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155" y="2456073"/>
            <a:ext cx="902287" cy="384081"/>
          </a:xfrm>
          <a:prstGeom prst="rect">
            <a:avLst/>
          </a:prstGeom>
        </p:spPr>
      </p:pic>
      <p:sp>
        <p:nvSpPr>
          <p:cNvPr id="29" name="心形 28"/>
          <p:cNvSpPr/>
          <p:nvPr/>
        </p:nvSpPr>
        <p:spPr>
          <a:xfrm>
            <a:off x="4304251" y="2260206"/>
            <a:ext cx="3839036" cy="3492465"/>
          </a:xfrm>
          <a:prstGeom prst="heart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Family</a:t>
            </a:r>
            <a:endParaRPr kumimoji="0" lang="zh-HK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內容版面配置區 2"/>
          <p:cNvSpPr txBox="1">
            <a:spLocks/>
          </p:cNvSpPr>
          <p:nvPr/>
        </p:nvSpPr>
        <p:spPr>
          <a:xfrm>
            <a:off x="1357759" y="2309062"/>
            <a:ext cx="9315086" cy="24255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prst="angle"/>
          </a:sp3d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HK" altLang="en-US" sz="16600" b="1" i="0" u="none" strike="noStrike" kern="1200" cap="none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專注行動</a:t>
            </a:r>
            <a:endParaRPr kumimoji="0" lang="zh-HK" altLang="zh-HK" sz="1800" b="1" i="0" u="none" strike="noStrike" kern="1200" cap="none" spc="50" normalizeH="0" baseline="0" noProof="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28594" marR="0" lvl="0" indent="-228594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HK" altLang="en-US" sz="2400" b="1" i="0" u="none" strike="noStrike" kern="1200" cap="none" spc="50" normalizeH="0" baseline="0" noProof="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2" name="雲朵形 31"/>
          <p:cNvSpPr/>
          <p:nvPr/>
        </p:nvSpPr>
        <p:spPr>
          <a:xfrm>
            <a:off x="6984418" y="334163"/>
            <a:ext cx="4175760" cy="843280"/>
          </a:xfrm>
          <a:prstGeom prst="cloud">
            <a:avLst/>
          </a:prstGeom>
          <a:gradFill>
            <a:gsLst>
              <a:gs pos="100000">
                <a:srgbClr val="E94343">
                  <a:alpha val="50000"/>
                </a:srgbClr>
              </a:gs>
              <a:gs pos="0">
                <a:srgbClr val="F8915E">
                  <a:alpha val="77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標題 1"/>
          <p:cNvSpPr txBox="1">
            <a:spLocks noGrp="1"/>
          </p:cNvSpPr>
          <p:nvPr>
            <p:ph type="title"/>
          </p:nvPr>
        </p:nvSpPr>
        <p:spPr>
          <a:xfrm>
            <a:off x="1966998" y="35683"/>
            <a:ext cx="8836080" cy="11430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行動計劃  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小目標成就大夢想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81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999" y="1167917"/>
            <a:ext cx="11176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0" cap="all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衡量、審視、調整與控制</a:t>
            </a:r>
            <a:endParaRPr kumimoji="0" lang="en-US" sz="4800" b="0" i="0" u="none" strike="noStrike" kern="0" cap="all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57008" y="1981592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8275" marR="0" lvl="0" indent="-168275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>
                <a:ln>
                  <a:solidFill>
                    <a:srgbClr val="00A9FC"/>
                  </a:solidFill>
                </a:ln>
                <a:solidFill>
                  <a:srgbClr val="00A9FC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依據你的行動結果：</a:t>
            </a:r>
          </a:p>
        </p:txBody>
      </p:sp>
      <p:sp>
        <p:nvSpPr>
          <p:cNvPr id="9" name="Rectangle 8"/>
          <p:cNvSpPr/>
          <p:nvPr/>
        </p:nvSpPr>
        <p:spPr>
          <a:xfrm>
            <a:off x="888190" y="5024933"/>
            <a:ext cx="2495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調整完成日期</a:t>
            </a:r>
            <a:endParaRPr kumimoji="0" lang="en-US" sz="2800" b="0" i="0" u="none" strike="noStrike" kern="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4946" y="5038581"/>
            <a:ext cx="2415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調整行動計劃</a:t>
            </a:r>
            <a:endParaRPr kumimoji="0" lang="en-US" sz="2800" b="0" i="0" u="none" strike="noStrike" kern="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0" y="5038581"/>
            <a:ext cx="2415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參加更多訓練</a:t>
            </a:r>
            <a:endParaRPr kumimoji="0" lang="en-US" sz="2800" b="0" i="0" u="none" strike="noStrike" kern="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59214" y="5038581"/>
            <a:ext cx="25013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定期進行成功五要訣測</a:t>
            </a:r>
            <a:r>
              <a:rPr kumimoji="0" lang="zh-CN" altLang="en-US" sz="28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試</a:t>
            </a:r>
            <a:r>
              <a:rPr kumimoji="0" lang="zh-TW" altLang="en-US" sz="28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以評估進度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266923" y="3004457"/>
            <a:ext cx="1828800" cy="1828800"/>
            <a:chOff x="1266923" y="3004457"/>
            <a:chExt cx="1828800" cy="1828800"/>
          </a:xfrm>
        </p:grpSpPr>
        <p:sp>
          <p:nvSpPr>
            <p:cNvPr id="4" name="Oval 3"/>
            <p:cNvSpPr/>
            <p:nvPr/>
          </p:nvSpPr>
          <p:spPr>
            <a:xfrm>
              <a:off x="1266923" y="3004457"/>
              <a:ext cx="1828800" cy="1828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1763016" y="3484676"/>
              <a:ext cx="836613" cy="868362"/>
              <a:chOff x="1908" y="104"/>
              <a:chExt cx="527" cy="547"/>
            </a:xfrm>
            <a:solidFill>
              <a:schemeClr val="bg1"/>
            </a:solidFill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2025" y="331"/>
                <a:ext cx="102" cy="224"/>
              </a:xfrm>
              <a:custGeom>
                <a:avLst/>
                <a:gdLst>
                  <a:gd name="T0" fmla="*/ 354 w 615"/>
                  <a:gd name="T1" fmla="*/ 0 h 1346"/>
                  <a:gd name="T2" fmla="*/ 615 w 615"/>
                  <a:gd name="T3" fmla="*/ 0 h 1346"/>
                  <a:gd name="T4" fmla="*/ 615 w 615"/>
                  <a:gd name="T5" fmla="*/ 1346 h 1346"/>
                  <a:gd name="T6" fmla="*/ 311 w 615"/>
                  <a:gd name="T7" fmla="*/ 1346 h 1346"/>
                  <a:gd name="T8" fmla="*/ 311 w 615"/>
                  <a:gd name="T9" fmla="*/ 278 h 1346"/>
                  <a:gd name="T10" fmla="*/ 307 w 615"/>
                  <a:gd name="T11" fmla="*/ 278 h 1346"/>
                  <a:gd name="T12" fmla="*/ 51 w 615"/>
                  <a:gd name="T13" fmla="*/ 401 h 1346"/>
                  <a:gd name="T14" fmla="*/ 0 w 615"/>
                  <a:gd name="T15" fmla="*/ 166 h 1346"/>
                  <a:gd name="T16" fmla="*/ 354 w 615"/>
                  <a:gd name="T17" fmla="*/ 0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5" h="1346">
                    <a:moveTo>
                      <a:pt x="354" y="0"/>
                    </a:moveTo>
                    <a:lnTo>
                      <a:pt x="615" y="0"/>
                    </a:lnTo>
                    <a:lnTo>
                      <a:pt x="615" y="1346"/>
                    </a:lnTo>
                    <a:lnTo>
                      <a:pt x="311" y="1346"/>
                    </a:lnTo>
                    <a:lnTo>
                      <a:pt x="311" y="278"/>
                    </a:lnTo>
                    <a:lnTo>
                      <a:pt x="307" y="278"/>
                    </a:lnTo>
                    <a:lnTo>
                      <a:pt x="51" y="401"/>
                    </a:lnTo>
                    <a:lnTo>
                      <a:pt x="0" y="166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2161" y="331"/>
                <a:ext cx="157" cy="228"/>
              </a:xfrm>
              <a:custGeom>
                <a:avLst/>
                <a:gdLst>
                  <a:gd name="T0" fmla="*/ 895 w 946"/>
                  <a:gd name="T1" fmla="*/ 0 h 1369"/>
                  <a:gd name="T2" fmla="*/ 374 w 946"/>
                  <a:gd name="T3" fmla="*/ 261 h 1369"/>
                  <a:gd name="T4" fmla="*/ 373 w 946"/>
                  <a:gd name="T5" fmla="*/ 465 h 1369"/>
                  <a:gd name="T6" fmla="*/ 432 w 946"/>
                  <a:gd name="T7" fmla="*/ 463 h 1369"/>
                  <a:gd name="T8" fmla="*/ 528 w 946"/>
                  <a:gd name="T9" fmla="*/ 469 h 1369"/>
                  <a:gd name="T10" fmla="*/ 620 w 946"/>
                  <a:gd name="T11" fmla="*/ 485 h 1369"/>
                  <a:gd name="T12" fmla="*/ 707 w 946"/>
                  <a:gd name="T13" fmla="*/ 516 h 1369"/>
                  <a:gd name="T14" fmla="*/ 783 w 946"/>
                  <a:gd name="T15" fmla="*/ 561 h 1369"/>
                  <a:gd name="T16" fmla="*/ 844 w 946"/>
                  <a:gd name="T17" fmla="*/ 612 h 1369"/>
                  <a:gd name="T18" fmla="*/ 893 w 946"/>
                  <a:gd name="T19" fmla="*/ 677 h 1369"/>
                  <a:gd name="T20" fmla="*/ 926 w 946"/>
                  <a:gd name="T21" fmla="*/ 755 h 1369"/>
                  <a:gd name="T22" fmla="*/ 944 w 946"/>
                  <a:gd name="T23" fmla="*/ 846 h 1369"/>
                  <a:gd name="T24" fmla="*/ 944 w 946"/>
                  <a:gd name="T25" fmla="*/ 941 h 1369"/>
                  <a:gd name="T26" fmla="*/ 926 w 946"/>
                  <a:gd name="T27" fmla="*/ 1025 h 1369"/>
                  <a:gd name="T28" fmla="*/ 893 w 946"/>
                  <a:gd name="T29" fmla="*/ 1106 h 1369"/>
                  <a:gd name="T30" fmla="*/ 842 w 946"/>
                  <a:gd name="T31" fmla="*/ 1178 h 1369"/>
                  <a:gd name="T32" fmla="*/ 777 w 946"/>
                  <a:gd name="T33" fmla="*/ 1242 h 1369"/>
                  <a:gd name="T34" fmla="*/ 696 w 946"/>
                  <a:gd name="T35" fmla="*/ 1295 h 1369"/>
                  <a:gd name="T36" fmla="*/ 602 w 946"/>
                  <a:gd name="T37" fmla="*/ 1335 h 1369"/>
                  <a:gd name="T38" fmla="*/ 493 w 946"/>
                  <a:gd name="T39" fmla="*/ 1361 h 1369"/>
                  <a:gd name="T40" fmla="*/ 373 w 946"/>
                  <a:gd name="T41" fmla="*/ 1369 h 1369"/>
                  <a:gd name="T42" fmla="*/ 241 w 946"/>
                  <a:gd name="T43" fmla="*/ 1361 h 1369"/>
                  <a:gd name="T44" fmla="*/ 127 w 946"/>
                  <a:gd name="T45" fmla="*/ 1339 h 1369"/>
                  <a:gd name="T46" fmla="*/ 36 w 946"/>
                  <a:gd name="T47" fmla="*/ 1309 h 1369"/>
                  <a:gd name="T48" fmla="*/ 55 w 946"/>
                  <a:gd name="T49" fmla="*/ 1056 h 1369"/>
                  <a:gd name="T50" fmla="*/ 111 w 946"/>
                  <a:gd name="T51" fmla="*/ 1079 h 1369"/>
                  <a:gd name="T52" fmla="*/ 183 w 946"/>
                  <a:gd name="T53" fmla="*/ 1101 h 1369"/>
                  <a:gd name="T54" fmla="*/ 267 w 946"/>
                  <a:gd name="T55" fmla="*/ 1116 h 1369"/>
                  <a:gd name="T56" fmla="*/ 358 w 946"/>
                  <a:gd name="T57" fmla="*/ 1122 h 1369"/>
                  <a:gd name="T58" fmla="*/ 418 w 946"/>
                  <a:gd name="T59" fmla="*/ 1118 h 1369"/>
                  <a:gd name="T60" fmla="*/ 475 w 946"/>
                  <a:gd name="T61" fmla="*/ 1104 h 1369"/>
                  <a:gd name="T62" fmla="*/ 528 w 946"/>
                  <a:gd name="T63" fmla="*/ 1081 h 1369"/>
                  <a:gd name="T64" fmla="*/ 573 w 946"/>
                  <a:gd name="T65" fmla="*/ 1048 h 1369"/>
                  <a:gd name="T66" fmla="*/ 605 w 946"/>
                  <a:gd name="T67" fmla="*/ 1004 h 1369"/>
                  <a:gd name="T68" fmla="*/ 623 w 946"/>
                  <a:gd name="T69" fmla="*/ 949 h 1369"/>
                  <a:gd name="T70" fmla="*/ 624 w 946"/>
                  <a:gd name="T71" fmla="*/ 889 h 1369"/>
                  <a:gd name="T72" fmla="*/ 610 w 946"/>
                  <a:gd name="T73" fmla="*/ 836 h 1369"/>
                  <a:gd name="T74" fmla="*/ 581 w 946"/>
                  <a:gd name="T75" fmla="*/ 791 h 1369"/>
                  <a:gd name="T76" fmla="*/ 537 w 946"/>
                  <a:gd name="T77" fmla="*/ 754 h 1369"/>
                  <a:gd name="T78" fmla="*/ 478 w 946"/>
                  <a:gd name="T79" fmla="*/ 725 h 1369"/>
                  <a:gd name="T80" fmla="*/ 400 w 946"/>
                  <a:gd name="T81" fmla="*/ 706 h 1369"/>
                  <a:gd name="T82" fmla="*/ 303 w 946"/>
                  <a:gd name="T83" fmla="*/ 696 h 1369"/>
                  <a:gd name="T84" fmla="*/ 207 w 946"/>
                  <a:gd name="T85" fmla="*/ 695 h 1369"/>
                  <a:gd name="T86" fmla="*/ 134 w 946"/>
                  <a:gd name="T87" fmla="*/ 699 h 1369"/>
                  <a:gd name="T88" fmla="*/ 68 w 946"/>
                  <a:gd name="T89" fmla="*/ 706 h 1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46" h="1369">
                    <a:moveTo>
                      <a:pt x="157" y="0"/>
                    </a:moveTo>
                    <a:lnTo>
                      <a:pt x="895" y="0"/>
                    </a:lnTo>
                    <a:lnTo>
                      <a:pt x="895" y="261"/>
                    </a:lnTo>
                    <a:lnTo>
                      <a:pt x="374" y="261"/>
                    </a:lnTo>
                    <a:lnTo>
                      <a:pt x="345" y="468"/>
                    </a:lnTo>
                    <a:lnTo>
                      <a:pt x="373" y="465"/>
                    </a:lnTo>
                    <a:lnTo>
                      <a:pt x="402" y="463"/>
                    </a:lnTo>
                    <a:lnTo>
                      <a:pt x="432" y="463"/>
                    </a:lnTo>
                    <a:lnTo>
                      <a:pt x="480" y="465"/>
                    </a:lnTo>
                    <a:lnTo>
                      <a:pt x="528" y="469"/>
                    </a:lnTo>
                    <a:lnTo>
                      <a:pt x="575" y="476"/>
                    </a:lnTo>
                    <a:lnTo>
                      <a:pt x="620" y="485"/>
                    </a:lnTo>
                    <a:lnTo>
                      <a:pt x="664" y="499"/>
                    </a:lnTo>
                    <a:lnTo>
                      <a:pt x="707" y="516"/>
                    </a:lnTo>
                    <a:lnTo>
                      <a:pt x="746" y="536"/>
                    </a:lnTo>
                    <a:lnTo>
                      <a:pt x="783" y="561"/>
                    </a:lnTo>
                    <a:lnTo>
                      <a:pt x="816" y="584"/>
                    </a:lnTo>
                    <a:lnTo>
                      <a:pt x="844" y="612"/>
                    </a:lnTo>
                    <a:lnTo>
                      <a:pt x="871" y="643"/>
                    </a:lnTo>
                    <a:lnTo>
                      <a:pt x="893" y="677"/>
                    </a:lnTo>
                    <a:lnTo>
                      <a:pt x="912" y="714"/>
                    </a:lnTo>
                    <a:lnTo>
                      <a:pt x="926" y="755"/>
                    </a:lnTo>
                    <a:lnTo>
                      <a:pt x="938" y="799"/>
                    </a:lnTo>
                    <a:lnTo>
                      <a:pt x="944" y="846"/>
                    </a:lnTo>
                    <a:lnTo>
                      <a:pt x="946" y="898"/>
                    </a:lnTo>
                    <a:lnTo>
                      <a:pt x="944" y="941"/>
                    </a:lnTo>
                    <a:lnTo>
                      <a:pt x="938" y="984"/>
                    </a:lnTo>
                    <a:lnTo>
                      <a:pt x="926" y="1025"/>
                    </a:lnTo>
                    <a:lnTo>
                      <a:pt x="911" y="1067"/>
                    </a:lnTo>
                    <a:lnTo>
                      <a:pt x="893" y="1106"/>
                    </a:lnTo>
                    <a:lnTo>
                      <a:pt x="869" y="1143"/>
                    </a:lnTo>
                    <a:lnTo>
                      <a:pt x="842" y="1178"/>
                    </a:lnTo>
                    <a:lnTo>
                      <a:pt x="812" y="1211"/>
                    </a:lnTo>
                    <a:lnTo>
                      <a:pt x="777" y="1242"/>
                    </a:lnTo>
                    <a:lnTo>
                      <a:pt x="738" y="1270"/>
                    </a:lnTo>
                    <a:lnTo>
                      <a:pt x="696" y="1295"/>
                    </a:lnTo>
                    <a:lnTo>
                      <a:pt x="651" y="1316"/>
                    </a:lnTo>
                    <a:lnTo>
                      <a:pt x="602" y="1335"/>
                    </a:lnTo>
                    <a:lnTo>
                      <a:pt x="549" y="1349"/>
                    </a:lnTo>
                    <a:lnTo>
                      <a:pt x="493" y="1361"/>
                    </a:lnTo>
                    <a:lnTo>
                      <a:pt x="434" y="1367"/>
                    </a:lnTo>
                    <a:lnTo>
                      <a:pt x="373" y="1369"/>
                    </a:lnTo>
                    <a:lnTo>
                      <a:pt x="304" y="1367"/>
                    </a:lnTo>
                    <a:lnTo>
                      <a:pt x="241" y="1361"/>
                    </a:lnTo>
                    <a:lnTo>
                      <a:pt x="181" y="1351"/>
                    </a:lnTo>
                    <a:lnTo>
                      <a:pt x="127" y="1339"/>
                    </a:lnTo>
                    <a:lnTo>
                      <a:pt x="78" y="1324"/>
                    </a:lnTo>
                    <a:lnTo>
                      <a:pt x="36" y="1309"/>
                    </a:lnTo>
                    <a:lnTo>
                      <a:pt x="0" y="1292"/>
                    </a:lnTo>
                    <a:lnTo>
                      <a:pt x="55" y="1056"/>
                    </a:lnTo>
                    <a:lnTo>
                      <a:pt x="81" y="1068"/>
                    </a:lnTo>
                    <a:lnTo>
                      <a:pt x="111" y="1079"/>
                    </a:lnTo>
                    <a:lnTo>
                      <a:pt x="145" y="1090"/>
                    </a:lnTo>
                    <a:lnTo>
                      <a:pt x="183" y="1101"/>
                    </a:lnTo>
                    <a:lnTo>
                      <a:pt x="224" y="1109"/>
                    </a:lnTo>
                    <a:lnTo>
                      <a:pt x="267" y="1116"/>
                    </a:lnTo>
                    <a:lnTo>
                      <a:pt x="313" y="1120"/>
                    </a:lnTo>
                    <a:lnTo>
                      <a:pt x="358" y="1122"/>
                    </a:lnTo>
                    <a:lnTo>
                      <a:pt x="388" y="1121"/>
                    </a:lnTo>
                    <a:lnTo>
                      <a:pt x="418" y="1118"/>
                    </a:lnTo>
                    <a:lnTo>
                      <a:pt x="447" y="1112"/>
                    </a:lnTo>
                    <a:lnTo>
                      <a:pt x="475" y="1104"/>
                    </a:lnTo>
                    <a:lnTo>
                      <a:pt x="503" y="1094"/>
                    </a:lnTo>
                    <a:lnTo>
                      <a:pt x="528" y="1081"/>
                    </a:lnTo>
                    <a:lnTo>
                      <a:pt x="551" y="1066"/>
                    </a:lnTo>
                    <a:lnTo>
                      <a:pt x="573" y="1048"/>
                    </a:lnTo>
                    <a:lnTo>
                      <a:pt x="590" y="1028"/>
                    </a:lnTo>
                    <a:lnTo>
                      <a:pt x="605" y="1004"/>
                    </a:lnTo>
                    <a:lnTo>
                      <a:pt x="616" y="978"/>
                    </a:lnTo>
                    <a:lnTo>
                      <a:pt x="623" y="949"/>
                    </a:lnTo>
                    <a:lnTo>
                      <a:pt x="625" y="918"/>
                    </a:lnTo>
                    <a:lnTo>
                      <a:pt x="624" y="889"/>
                    </a:lnTo>
                    <a:lnTo>
                      <a:pt x="619" y="862"/>
                    </a:lnTo>
                    <a:lnTo>
                      <a:pt x="610" y="836"/>
                    </a:lnTo>
                    <a:lnTo>
                      <a:pt x="597" y="813"/>
                    </a:lnTo>
                    <a:lnTo>
                      <a:pt x="581" y="791"/>
                    </a:lnTo>
                    <a:lnTo>
                      <a:pt x="562" y="772"/>
                    </a:lnTo>
                    <a:lnTo>
                      <a:pt x="537" y="754"/>
                    </a:lnTo>
                    <a:lnTo>
                      <a:pt x="509" y="739"/>
                    </a:lnTo>
                    <a:lnTo>
                      <a:pt x="478" y="725"/>
                    </a:lnTo>
                    <a:lnTo>
                      <a:pt x="441" y="714"/>
                    </a:lnTo>
                    <a:lnTo>
                      <a:pt x="400" y="706"/>
                    </a:lnTo>
                    <a:lnTo>
                      <a:pt x="354" y="699"/>
                    </a:lnTo>
                    <a:lnTo>
                      <a:pt x="303" y="696"/>
                    </a:lnTo>
                    <a:lnTo>
                      <a:pt x="249" y="694"/>
                    </a:lnTo>
                    <a:lnTo>
                      <a:pt x="207" y="695"/>
                    </a:lnTo>
                    <a:lnTo>
                      <a:pt x="169" y="696"/>
                    </a:lnTo>
                    <a:lnTo>
                      <a:pt x="134" y="699"/>
                    </a:lnTo>
                    <a:lnTo>
                      <a:pt x="101" y="702"/>
                    </a:lnTo>
                    <a:lnTo>
                      <a:pt x="68" y="706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8"/>
              <p:cNvSpPr>
                <a:spLocks noEditPoints="1"/>
              </p:cNvSpPr>
              <p:nvPr/>
            </p:nvSpPr>
            <p:spPr bwMode="auto">
              <a:xfrm>
                <a:off x="1908" y="134"/>
                <a:ext cx="527" cy="517"/>
              </a:xfrm>
              <a:custGeom>
                <a:avLst/>
                <a:gdLst>
                  <a:gd name="T0" fmla="*/ 360 w 3162"/>
                  <a:gd name="T1" fmla="*/ 881 h 3101"/>
                  <a:gd name="T2" fmla="*/ 281 w 3162"/>
                  <a:gd name="T3" fmla="*/ 936 h 3101"/>
                  <a:gd name="T4" fmla="*/ 240 w 3162"/>
                  <a:gd name="T5" fmla="*/ 1023 h 3101"/>
                  <a:gd name="T6" fmla="*/ 240 w 3162"/>
                  <a:gd name="T7" fmla="*/ 2619 h 3101"/>
                  <a:gd name="T8" fmla="*/ 282 w 3162"/>
                  <a:gd name="T9" fmla="*/ 2730 h 3101"/>
                  <a:gd name="T10" fmla="*/ 363 w 3162"/>
                  <a:gd name="T11" fmla="*/ 2813 h 3101"/>
                  <a:gd name="T12" fmla="*/ 473 w 3162"/>
                  <a:gd name="T13" fmla="*/ 2854 h 3101"/>
                  <a:gd name="T14" fmla="*/ 2689 w 3162"/>
                  <a:gd name="T15" fmla="*/ 2854 h 3101"/>
                  <a:gd name="T16" fmla="*/ 2799 w 3162"/>
                  <a:gd name="T17" fmla="*/ 2813 h 3101"/>
                  <a:gd name="T18" fmla="*/ 2880 w 3162"/>
                  <a:gd name="T19" fmla="*/ 2730 h 3101"/>
                  <a:gd name="T20" fmla="*/ 2922 w 3162"/>
                  <a:gd name="T21" fmla="*/ 2619 h 3101"/>
                  <a:gd name="T22" fmla="*/ 2922 w 3162"/>
                  <a:gd name="T23" fmla="*/ 1023 h 3101"/>
                  <a:gd name="T24" fmla="*/ 2881 w 3162"/>
                  <a:gd name="T25" fmla="*/ 936 h 3101"/>
                  <a:gd name="T26" fmla="*/ 2803 w 3162"/>
                  <a:gd name="T27" fmla="*/ 881 h 3101"/>
                  <a:gd name="T28" fmla="*/ 425 w 3162"/>
                  <a:gd name="T29" fmla="*/ 869 h 3101"/>
                  <a:gd name="T30" fmla="*/ 1270 w 3162"/>
                  <a:gd name="T31" fmla="*/ 187 h 3101"/>
                  <a:gd name="T32" fmla="*/ 1293 w 3162"/>
                  <a:gd name="T33" fmla="*/ 303 h 3101"/>
                  <a:gd name="T34" fmla="*/ 1358 w 3162"/>
                  <a:gd name="T35" fmla="*/ 400 h 3101"/>
                  <a:gd name="T36" fmla="*/ 1453 w 3162"/>
                  <a:gd name="T37" fmla="*/ 465 h 3101"/>
                  <a:gd name="T38" fmla="*/ 1570 w 3162"/>
                  <a:gd name="T39" fmla="*/ 489 h 3101"/>
                  <a:gd name="T40" fmla="*/ 1672 w 3162"/>
                  <a:gd name="T41" fmla="*/ 477 h 3101"/>
                  <a:gd name="T42" fmla="*/ 1781 w 3162"/>
                  <a:gd name="T43" fmla="*/ 415 h 3101"/>
                  <a:gd name="T44" fmla="*/ 1858 w 3162"/>
                  <a:gd name="T45" fmla="*/ 314 h 3101"/>
                  <a:gd name="T46" fmla="*/ 1886 w 3162"/>
                  <a:gd name="T47" fmla="*/ 187 h 3101"/>
                  <a:gd name="T48" fmla="*/ 2213 w 3162"/>
                  <a:gd name="T49" fmla="*/ 187 h 3101"/>
                  <a:gd name="T50" fmla="*/ 2242 w 3162"/>
                  <a:gd name="T51" fmla="*/ 314 h 3101"/>
                  <a:gd name="T52" fmla="*/ 2317 w 3162"/>
                  <a:gd name="T53" fmla="*/ 415 h 3101"/>
                  <a:gd name="T54" fmla="*/ 2428 w 3162"/>
                  <a:gd name="T55" fmla="*/ 477 h 3101"/>
                  <a:gd name="T56" fmla="*/ 2530 w 3162"/>
                  <a:gd name="T57" fmla="*/ 489 h 3101"/>
                  <a:gd name="T58" fmla="*/ 2645 w 3162"/>
                  <a:gd name="T59" fmla="*/ 465 h 3101"/>
                  <a:gd name="T60" fmla="*/ 2741 w 3162"/>
                  <a:gd name="T61" fmla="*/ 400 h 3101"/>
                  <a:gd name="T62" fmla="*/ 2805 w 3162"/>
                  <a:gd name="T63" fmla="*/ 303 h 3101"/>
                  <a:gd name="T64" fmla="*/ 2829 w 3162"/>
                  <a:gd name="T65" fmla="*/ 187 h 3101"/>
                  <a:gd name="T66" fmla="*/ 2920 w 3162"/>
                  <a:gd name="T67" fmla="*/ 63 h 3101"/>
                  <a:gd name="T68" fmla="*/ 3036 w 3162"/>
                  <a:gd name="T69" fmla="*/ 156 h 3101"/>
                  <a:gd name="T70" fmla="*/ 3118 w 3162"/>
                  <a:gd name="T71" fmla="*/ 281 h 3101"/>
                  <a:gd name="T72" fmla="*/ 3159 w 3162"/>
                  <a:gd name="T73" fmla="*/ 428 h 3101"/>
                  <a:gd name="T74" fmla="*/ 3159 w 3162"/>
                  <a:gd name="T75" fmla="*/ 2679 h 3101"/>
                  <a:gd name="T76" fmla="*/ 3114 w 3162"/>
                  <a:gd name="T77" fmla="*/ 2833 h 3101"/>
                  <a:gd name="T78" fmla="*/ 3023 w 3162"/>
                  <a:gd name="T79" fmla="*/ 2961 h 3101"/>
                  <a:gd name="T80" fmla="*/ 2894 w 3162"/>
                  <a:gd name="T81" fmla="*/ 3053 h 3101"/>
                  <a:gd name="T82" fmla="*/ 2741 w 3162"/>
                  <a:gd name="T83" fmla="*/ 3098 h 3101"/>
                  <a:gd name="T84" fmla="*/ 421 w 3162"/>
                  <a:gd name="T85" fmla="*/ 3098 h 3101"/>
                  <a:gd name="T86" fmla="*/ 268 w 3162"/>
                  <a:gd name="T87" fmla="*/ 3053 h 3101"/>
                  <a:gd name="T88" fmla="*/ 139 w 3162"/>
                  <a:gd name="T89" fmla="*/ 2961 h 3101"/>
                  <a:gd name="T90" fmla="*/ 48 w 3162"/>
                  <a:gd name="T91" fmla="*/ 2833 h 3101"/>
                  <a:gd name="T92" fmla="*/ 3 w 3162"/>
                  <a:gd name="T93" fmla="*/ 2679 h 3101"/>
                  <a:gd name="T94" fmla="*/ 3 w 3162"/>
                  <a:gd name="T95" fmla="*/ 429 h 3101"/>
                  <a:gd name="T96" fmla="*/ 42 w 3162"/>
                  <a:gd name="T97" fmla="*/ 283 h 3101"/>
                  <a:gd name="T98" fmla="*/ 123 w 3162"/>
                  <a:gd name="T99" fmla="*/ 159 h 3101"/>
                  <a:gd name="T100" fmla="*/ 237 w 3162"/>
                  <a:gd name="T101" fmla="*/ 66 h 3101"/>
                  <a:gd name="T102" fmla="*/ 327 w 3162"/>
                  <a:gd name="T103" fmla="*/ 187 h 3101"/>
                  <a:gd name="T104" fmla="*/ 351 w 3162"/>
                  <a:gd name="T105" fmla="*/ 303 h 3101"/>
                  <a:gd name="T106" fmla="*/ 415 w 3162"/>
                  <a:gd name="T107" fmla="*/ 400 h 3101"/>
                  <a:gd name="T108" fmla="*/ 509 w 3162"/>
                  <a:gd name="T109" fmla="*/ 465 h 3101"/>
                  <a:gd name="T110" fmla="*/ 625 w 3162"/>
                  <a:gd name="T111" fmla="*/ 489 h 3101"/>
                  <a:gd name="T112" fmla="*/ 720 w 3162"/>
                  <a:gd name="T113" fmla="*/ 479 h 3101"/>
                  <a:gd name="T114" fmla="*/ 822 w 3162"/>
                  <a:gd name="T115" fmla="*/ 425 h 3101"/>
                  <a:gd name="T116" fmla="*/ 897 w 3162"/>
                  <a:gd name="T117" fmla="*/ 338 h 3101"/>
                  <a:gd name="T118" fmla="*/ 935 w 3162"/>
                  <a:gd name="T119" fmla="*/ 227 h 3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62" h="3101">
                    <a:moveTo>
                      <a:pt x="425" y="869"/>
                    </a:moveTo>
                    <a:lnTo>
                      <a:pt x="392" y="872"/>
                    </a:lnTo>
                    <a:lnTo>
                      <a:pt x="360" y="881"/>
                    </a:lnTo>
                    <a:lnTo>
                      <a:pt x="330" y="895"/>
                    </a:lnTo>
                    <a:lnTo>
                      <a:pt x="303" y="914"/>
                    </a:lnTo>
                    <a:lnTo>
                      <a:pt x="281" y="936"/>
                    </a:lnTo>
                    <a:lnTo>
                      <a:pt x="262" y="962"/>
                    </a:lnTo>
                    <a:lnTo>
                      <a:pt x="249" y="991"/>
                    </a:lnTo>
                    <a:lnTo>
                      <a:pt x="240" y="1023"/>
                    </a:lnTo>
                    <a:lnTo>
                      <a:pt x="238" y="1057"/>
                    </a:lnTo>
                    <a:lnTo>
                      <a:pt x="238" y="2578"/>
                    </a:lnTo>
                    <a:lnTo>
                      <a:pt x="240" y="2619"/>
                    </a:lnTo>
                    <a:lnTo>
                      <a:pt x="249" y="2658"/>
                    </a:lnTo>
                    <a:lnTo>
                      <a:pt x="263" y="2695"/>
                    </a:lnTo>
                    <a:lnTo>
                      <a:pt x="282" y="2730"/>
                    </a:lnTo>
                    <a:lnTo>
                      <a:pt x="305" y="2761"/>
                    </a:lnTo>
                    <a:lnTo>
                      <a:pt x="332" y="2789"/>
                    </a:lnTo>
                    <a:lnTo>
                      <a:pt x="363" y="2813"/>
                    </a:lnTo>
                    <a:lnTo>
                      <a:pt x="397" y="2831"/>
                    </a:lnTo>
                    <a:lnTo>
                      <a:pt x="434" y="2846"/>
                    </a:lnTo>
                    <a:lnTo>
                      <a:pt x="473" y="2854"/>
                    </a:lnTo>
                    <a:lnTo>
                      <a:pt x="514" y="2857"/>
                    </a:lnTo>
                    <a:lnTo>
                      <a:pt x="2648" y="2857"/>
                    </a:lnTo>
                    <a:lnTo>
                      <a:pt x="2689" y="2854"/>
                    </a:lnTo>
                    <a:lnTo>
                      <a:pt x="2728" y="2846"/>
                    </a:lnTo>
                    <a:lnTo>
                      <a:pt x="2765" y="2831"/>
                    </a:lnTo>
                    <a:lnTo>
                      <a:pt x="2799" y="2813"/>
                    </a:lnTo>
                    <a:lnTo>
                      <a:pt x="2830" y="2789"/>
                    </a:lnTo>
                    <a:lnTo>
                      <a:pt x="2858" y="2761"/>
                    </a:lnTo>
                    <a:lnTo>
                      <a:pt x="2880" y="2730"/>
                    </a:lnTo>
                    <a:lnTo>
                      <a:pt x="2900" y="2695"/>
                    </a:lnTo>
                    <a:lnTo>
                      <a:pt x="2913" y="2658"/>
                    </a:lnTo>
                    <a:lnTo>
                      <a:pt x="2922" y="2619"/>
                    </a:lnTo>
                    <a:lnTo>
                      <a:pt x="2925" y="2578"/>
                    </a:lnTo>
                    <a:lnTo>
                      <a:pt x="2925" y="1057"/>
                    </a:lnTo>
                    <a:lnTo>
                      <a:pt x="2922" y="1023"/>
                    </a:lnTo>
                    <a:lnTo>
                      <a:pt x="2913" y="991"/>
                    </a:lnTo>
                    <a:lnTo>
                      <a:pt x="2900" y="962"/>
                    </a:lnTo>
                    <a:lnTo>
                      <a:pt x="2881" y="936"/>
                    </a:lnTo>
                    <a:lnTo>
                      <a:pt x="2859" y="914"/>
                    </a:lnTo>
                    <a:lnTo>
                      <a:pt x="2832" y="895"/>
                    </a:lnTo>
                    <a:lnTo>
                      <a:pt x="2803" y="881"/>
                    </a:lnTo>
                    <a:lnTo>
                      <a:pt x="2771" y="872"/>
                    </a:lnTo>
                    <a:lnTo>
                      <a:pt x="2738" y="869"/>
                    </a:lnTo>
                    <a:lnTo>
                      <a:pt x="425" y="869"/>
                    </a:lnTo>
                    <a:close/>
                    <a:moveTo>
                      <a:pt x="937" y="0"/>
                    </a:moveTo>
                    <a:lnTo>
                      <a:pt x="1270" y="0"/>
                    </a:lnTo>
                    <a:lnTo>
                      <a:pt x="1270" y="187"/>
                    </a:lnTo>
                    <a:lnTo>
                      <a:pt x="1273" y="227"/>
                    </a:lnTo>
                    <a:lnTo>
                      <a:pt x="1281" y="266"/>
                    </a:lnTo>
                    <a:lnTo>
                      <a:pt x="1293" y="303"/>
                    </a:lnTo>
                    <a:lnTo>
                      <a:pt x="1311" y="338"/>
                    </a:lnTo>
                    <a:lnTo>
                      <a:pt x="1332" y="370"/>
                    </a:lnTo>
                    <a:lnTo>
                      <a:pt x="1358" y="400"/>
                    </a:lnTo>
                    <a:lnTo>
                      <a:pt x="1387" y="425"/>
                    </a:lnTo>
                    <a:lnTo>
                      <a:pt x="1420" y="448"/>
                    </a:lnTo>
                    <a:lnTo>
                      <a:pt x="1453" y="465"/>
                    </a:lnTo>
                    <a:lnTo>
                      <a:pt x="1490" y="479"/>
                    </a:lnTo>
                    <a:lnTo>
                      <a:pt x="1529" y="486"/>
                    </a:lnTo>
                    <a:lnTo>
                      <a:pt x="1570" y="489"/>
                    </a:lnTo>
                    <a:lnTo>
                      <a:pt x="1585" y="489"/>
                    </a:lnTo>
                    <a:lnTo>
                      <a:pt x="1629" y="486"/>
                    </a:lnTo>
                    <a:lnTo>
                      <a:pt x="1672" y="477"/>
                    </a:lnTo>
                    <a:lnTo>
                      <a:pt x="1711" y="461"/>
                    </a:lnTo>
                    <a:lnTo>
                      <a:pt x="1749" y="439"/>
                    </a:lnTo>
                    <a:lnTo>
                      <a:pt x="1781" y="415"/>
                    </a:lnTo>
                    <a:lnTo>
                      <a:pt x="1811" y="385"/>
                    </a:lnTo>
                    <a:lnTo>
                      <a:pt x="1837" y="351"/>
                    </a:lnTo>
                    <a:lnTo>
                      <a:pt x="1858" y="314"/>
                    </a:lnTo>
                    <a:lnTo>
                      <a:pt x="1874" y="273"/>
                    </a:lnTo>
                    <a:lnTo>
                      <a:pt x="1883" y="231"/>
                    </a:lnTo>
                    <a:lnTo>
                      <a:pt x="1886" y="187"/>
                    </a:lnTo>
                    <a:lnTo>
                      <a:pt x="1886" y="0"/>
                    </a:lnTo>
                    <a:lnTo>
                      <a:pt x="2213" y="0"/>
                    </a:lnTo>
                    <a:lnTo>
                      <a:pt x="2213" y="187"/>
                    </a:lnTo>
                    <a:lnTo>
                      <a:pt x="2217" y="231"/>
                    </a:lnTo>
                    <a:lnTo>
                      <a:pt x="2226" y="273"/>
                    </a:lnTo>
                    <a:lnTo>
                      <a:pt x="2242" y="314"/>
                    </a:lnTo>
                    <a:lnTo>
                      <a:pt x="2262" y="351"/>
                    </a:lnTo>
                    <a:lnTo>
                      <a:pt x="2288" y="385"/>
                    </a:lnTo>
                    <a:lnTo>
                      <a:pt x="2317" y="415"/>
                    </a:lnTo>
                    <a:lnTo>
                      <a:pt x="2351" y="439"/>
                    </a:lnTo>
                    <a:lnTo>
                      <a:pt x="2388" y="461"/>
                    </a:lnTo>
                    <a:lnTo>
                      <a:pt x="2428" y="477"/>
                    </a:lnTo>
                    <a:lnTo>
                      <a:pt x="2470" y="486"/>
                    </a:lnTo>
                    <a:lnTo>
                      <a:pt x="2514" y="489"/>
                    </a:lnTo>
                    <a:lnTo>
                      <a:pt x="2530" y="489"/>
                    </a:lnTo>
                    <a:lnTo>
                      <a:pt x="2571" y="486"/>
                    </a:lnTo>
                    <a:lnTo>
                      <a:pt x="2609" y="479"/>
                    </a:lnTo>
                    <a:lnTo>
                      <a:pt x="2645" y="465"/>
                    </a:lnTo>
                    <a:lnTo>
                      <a:pt x="2680" y="448"/>
                    </a:lnTo>
                    <a:lnTo>
                      <a:pt x="2712" y="425"/>
                    </a:lnTo>
                    <a:lnTo>
                      <a:pt x="2741" y="400"/>
                    </a:lnTo>
                    <a:lnTo>
                      <a:pt x="2766" y="370"/>
                    </a:lnTo>
                    <a:lnTo>
                      <a:pt x="2788" y="338"/>
                    </a:lnTo>
                    <a:lnTo>
                      <a:pt x="2805" y="303"/>
                    </a:lnTo>
                    <a:lnTo>
                      <a:pt x="2819" y="266"/>
                    </a:lnTo>
                    <a:lnTo>
                      <a:pt x="2826" y="227"/>
                    </a:lnTo>
                    <a:lnTo>
                      <a:pt x="2829" y="187"/>
                    </a:lnTo>
                    <a:lnTo>
                      <a:pt x="2829" y="23"/>
                    </a:lnTo>
                    <a:lnTo>
                      <a:pt x="2876" y="41"/>
                    </a:lnTo>
                    <a:lnTo>
                      <a:pt x="2920" y="63"/>
                    </a:lnTo>
                    <a:lnTo>
                      <a:pt x="2962" y="90"/>
                    </a:lnTo>
                    <a:lnTo>
                      <a:pt x="3001" y="121"/>
                    </a:lnTo>
                    <a:lnTo>
                      <a:pt x="3036" y="156"/>
                    </a:lnTo>
                    <a:lnTo>
                      <a:pt x="3068" y="194"/>
                    </a:lnTo>
                    <a:lnTo>
                      <a:pt x="3095" y="235"/>
                    </a:lnTo>
                    <a:lnTo>
                      <a:pt x="3118" y="281"/>
                    </a:lnTo>
                    <a:lnTo>
                      <a:pt x="3136" y="327"/>
                    </a:lnTo>
                    <a:lnTo>
                      <a:pt x="3151" y="377"/>
                    </a:lnTo>
                    <a:lnTo>
                      <a:pt x="3159" y="428"/>
                    </a:lnTo>
                    <a:lnTo>
                      <a:pt x="3162" y="482"/>
                    </a:lnTo>
                    <a:lnTo>
                      <a:pt x="3162" y="2622"/>
                    </a:lnTo>
                    <a:lnTo>
                      <a:pt x="3159" y="2679"/>
                    </a:lnTo>
                    <a:lnTo>
                      <a:pt x="3149" y="2732"/>
                    </a:lnTo>
                    <a:lnTo>
                      <a:pt x="3134" y="2785"/>
                    </a:lnTo>
                    <a:lnTo>
                      <a:pt x="3114" y="2833"/>
                    </a:lnTo>
                    <a:lnTo>
                      <a:pt x="3087" y="2880"/>
                    </a:lnTo>
                    <a:lnTo>
                      <a:pt x="3057" y="2923"/>
                    </a:lnTo>
                    <a:lnTo>
                      <a:pt x="3023" y="2961"/>
                    </a:lnTo>
                    <a:lnTo>
                      <a:pt x="2984" y="2996"/>
                    </a:lnTo>
                    <a:lnTo>
                      <a:pt x="2941" y="3027"/>
                    </a:lnTo>
                    <a:lnTo>
                      <a:pt x="2894" y="3053"/>
                    </a:lnTo>
                    <a:lnTo>
                      <a:pt x="2846" y="3073"/>
                    </a:lnTo>
                    <a:lnTo>
                      <a:pt x="2794" y="3089"/>
                    </a:lnTo>
                    <a:lnTo>
                      <a:pt x="2741" y="3098"/>
                    </a:lnTo>
                    <a:lnTo>
                      <a:pt x="2684" y="3101"/>
                    </a:lnTo>
                    <a:lnTo>
                      <a:pt x="478" y="3101"/>
                    </a:lnTo>
                    <a:lnTo>
                      <a:pt x="421" y="3098"/>
                    </a:lnTo>
                    <a:lnTo>
                      <a:pt x="368" y="3089"/>
                    </a:lnTo>
                    <a:lnTo>
                      <a:pt x="317" y="3073"/>
                    </a:lnTo>
                    <a:lnTo>
                      <a:pt x="268" y="3053"/>
                    </a:lnTo>
                    <a:lnTo>
                      <a:pt x="221" y="3027"/>
                    </a:lnTo>
                    <a:lnTo>
                      <a:pt x="178" y="2996"/>
                    </a:lnTo>
                    <a:lnTo>
                      <a:pt x="139" y="2961"/>
                    </a:lnTo>
                    <a:lnTo>
                      <a:pt x="105" y="2923"/>
                    </a:lnTo>
                    <a:lnTo>
                      <a:pt x="74" y="2880"/>
                    </a:lnTo>
                    <a:lnTo>
                      <a:pt x="48" y="2833"/>
                    </a:lnTo>
                    <a:lnTo>
                      <a:pt x="28" y="2785"/>
                    </a:lnTo>
                    <a:lnTo>
                      <a:pt x="12" y="2732"/>
                    </a:lnTo>
                    <a:lnTo>
                      <a:pt x="3" y="2679"/>
                    </a:lnTo>
                    <a:lnTo>
                      <a:pt x="0" y="2622"/>
                    </a:lnTo>
                    <a:lnTo>
                      <a:pt x="0" y="482"/>
                    </a:lnTo>
                    <a:lnTo>
                      <a:pt x="3" y="429"/>
                    </a:lnTo>
                    <a:lnTo>
                      <a:pt x="11" y="379"/>
                    </a:lnTo>
                    <a:lnTo>
                      <a:pt x="24" y="329"/>
                    </a:lnTo>
                    <a:lnTo>
                      <a:pt x="42" y="283"/>
                    </a:lnTo>
                    <a:lnTo>
                      <a:pt x="65" y="238"/>
                    </a:lnTo>
                    <a:lnTo>
                      <a:pt x="91" y="197"/>
                    </a:lnTo>
                    <a:lnTo>
                      <a:pt x="123" y="159"/>
                    </a:lnTo>
                    <a:lnTo>
                      <a:pt x="157" y="124"/>
                    </a:lnTo>
                    <a:lnTo>
                      <a:pt x="195" y="93"/>
                    </a:lnTo>
                    <a:lnTo>
                      <a:pt x="237" y="66"/>
                    </a:lnTo>
                    <a:lnTo>
                      <a:pt x="281" y="44"/>
                    </a:lnTo>
                    <a:lnTo>
                      <a:pt x="327" y="25"/>
                    </a:lnTo>
                    <a:lnTo>
                      <a:pt x="327" y="187"/>
                    </a:lnTo>
                    <a:lnTo>
                      <a:pt x="330" y="227"/>
                    </a:lnTo>
                    <a:lnTo>
                      <a:pt x="338" y="266"/>
                    </a:lnTo>
                    <a:lnTo>
                      <a:pt x="351" y="303"/>
                    </a:lnTo>
                    <a:lnTo>
                      <a:pt x="368" y="338"/>
                    </a:lnTo>
                    <a:lnTo>
                      <a:pt x="389" y="370"/>
                    </a:lnTo>
                    <a:lnTo>
                      <a:pt x="415" y="400"/>
                    </a:lnTo>
                    <a:lnTo>
                      <a:pt x="444" y="425"/>
                    </a:lnTo>
                    <a:lnTo>
                      <a:pt x="476" y="448"/>
                    </a:lnTo>
                    <a:lnTo>
                      <a:pt x="509" y="465"/>
                    </a:lnTo>
                    <a:lnTo>
                      <a:pt x="546" y="479"/>
                    </a:lnTo>
                    <a:lnTo>
                      <a:pt x="585" y="486"/>
                    </a:lnTo>
                    <a:lnTo>
                      <a:pt x="625" y="489"/>
                    </a:lnTo>
                    <a:lnTo>
                      <a:pt x="641" y="489"/>
                    </a:lnTo>
                    <a:lnTo>
                      <a:pt x="681" y="486"/>
                    </a:lnTo>
                    <a:lnTo>
                      <a:pt x="720" y="479"/>
                    </a:lnTo>
                    <a:lnTo>
                      <a:pt x="756" y="465"/>
                    </a:lnTo>
                    <a:lnTo>
                      <a:pt x="790" y="448"/>
                    </a:lnTo>
                    <a:lnTo>
                      <a:pt x="822" y="425"/>
                    </a:lnTo>
                    <a:lnTo>
                      <a:pt x="851" y="400"/>
                    </a:lnTo>
                    <a:lnTo>
                      <a:pt x="875" y="370"/>
                    </a:lnTo>
                    <a:lnTo>
                      <a:pt x="897" y="338"/>
                    </a:lnTo>
                    <a:lnTo>
                      <a:pt x="914" y="303"/>
                    </a:lnTo>
                    <a:lnTo>
                      <a:pt x="927" y="266"/>
                    </a:lnTo>
                    <a:lnTo>
                      <a:pt x="935" y="227"/>
                    </a:lnTo>
                    <a:lnTo>
                      <a:pt x="937" y="187"/>
                    </a:lnTo>
                    <a:lnTo>
                      <a:pt x="9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9"/>
              <p:cNvSpPr>
                <a:spLocks/>
              </p:cNvSpPr>
              <p:nvPr/>
            </p:nvSpPr>
            <p:spPr bwMode="auto">
              <a:xfrm>
                <a:off x="1986" y="104"/>
                <a:ext cx="55" cy="87"/>
              </a:xfrm>
              <a:custGeom>
                <a:avLst/>
                <a:gdLst>
                  <a:gd name="T0" fmla="*/ 157 w 328"/>
                  <a:gd name="T1" fmla="*/ 0 h 523"/>
                  <a:gd name="T2" fmla="*/ 173 w 328"/>
                  <a:gd name="T3" fmla="*/ 0 h 523"/>
                  <a:gd name="T4" fmla="*/ 198 w 328"/>
                  <a:gd name="T5" fmla="*/ 2 h 523"/>
                  <a:gd name="T6" fmla="*/ 222 w 328"/>
                  <a:gd name="T7" fmla="*/ 7 h 523"/>
                  <a:gd name="T8" fmla="*/ 244 w 328"/>
                  <a:gd name="T9" fmla="*/ 16 h 523"/>
                  <a:gd name="T10" fmla="*/ 265 w 328"/>
                  <a:gd name="T11" fmla="*/ 29 h 523"/>
                  <a:gd name="T12" fmla="*/ 282 w 328"/>
                  <a:gd name="T13" fmla="*/ 44 h 523"/>
                  <a:gd name="T14" fmla="*/ 283 w 328"/>
                  <a:gd name="T15" fmla="*/ 44 h 523"/>
                  <a:gd name="T16" fmla="*/ 283 w 328"/>
                  <a:gd name="T17" fmla="*/ 43 h 523"/>
                  <a:gd name="T18" fmla="*/ 283 w 328"/>
                  <a:gd name="T19" fmla="*/ 43 h 523"/>
                  <a:gd name="T20" fmla="*/ 283 w 328"/>
                  <a:gd name="T21" fmla="*/ 44 h 523"/>
                  <a:gd name="T22" fmla="*/ 283 w 328"/>
                  <a:gd name="T23" fmla="*/ 44 h 523"/>
                  <a:gd name="T24" fmla="*/ 302 w 328"/>
                  <a:gd name="T25" fmla="*/ 68 h 523"/>
                  <a:gd name="T26" fmla="*/ 316 w 328"/>
                  <a:gd name="T27" fmla="*/ 94 h 523"/>
                  <a:gd name="T28" fmla="*/ 325 w 328"/>
                  <a:gd name="T29" fmla="*/ 124 h 523"/>
                  <a:gd name="T30" fmla="*/ 328 w 328"/>
                  <a:gd name="T31" fmla="*/ 155 h 523"/>
                  <a:gd name="T32" fmla="*/ 328 w 328"/>
                  <a:gd name="T33" fmla="*/ 368 h 523"/>
                  <a:gd name="T34" fmla="*/ 325 w 328"/>
                  <a:gd name="T35" fmla="*/ 396 h 523"/>
                  <a:gd name="T36" fmla="*/ 318 w 328"/>
                  <a:gd name="T37" fmla="*/ 423 h 523"/>
                  <a:gd name="T38" fmla="*/ 307 w 328"/>
                  <a:gd name="T39" fmla="*/ 447 h 523"/>
                  <a:gd name="T40" fmla="*/ 290 w 328"/>
                  <a:gd name="T41" fmla="*/ 469 h 523"/>
                  <a:gd name="T42" fmla="*/ 272 w 328"/>
                  <a:gd name="T43" fmla="*/ 487 h 523"/>
                  <a:gd name="T44" fmla="*/ 250 w 328"/>
                  <a:gd name="T45" fmla="*/ 502 h 523"/>
                  <a:gd name="T46" fmla="*/ 227 w 328"/>
                  <a:gd name="T47" fmla="*/ 513 h 523"/>
                  <a:gd name="T48" fmla="*/ 200 w 328"/>
                  <a:gd name="T49" fmla="*/ 519 h 523"/>
                  <a:gd name="T50" fmla="*/ 173 w 328"/>
                  <a:gd name="T51" fmla="*/ 523 h 523"/>
                  <a:gd name="T52" fmla="*/ 157 w 328"/>
                  <a:gd name="T53" fmla="*/ 523 h 523"/>
                  <a:gd name="T54" fmla="*/ 130 w 328"/>
                  <a:gd name="T55" fmla="*/ 519 h 523"/>
                  <a:gd name="T56" fmla="*/ 104 w 328"/>
                  <a:gd name="T57" fmla="*/ 513 h 523"/>
                  <a:gd name="T58" fmla="*/ 79 w 328"/>
                  <a:gd name="T59" fmla="*/ 502 h 523"/>
                  <a:gd name="T60" fmla="*/ 58 w 328"/>
                  <a:gd name="T61" fmla="*/ 487 h 523"/>
                  <a:gd name="T62" fmla="*/ 38 w 328"/>
                  <a:gd name="T63" fmla="*/ 469 h 523"/>
                  <a:gd name="T64" fmla="*/ 23 w 328"/>
                  <a:gd name="T65" fmla="*/ 447 h 523"/>
                  <a:gd name="T66" fmla="*/ 11 w 328"/>
                  <a:gd name="T67" fmla="*/ 423 h 523"/>
                  <a:gd name="T68" fmla="*/ 3 w 328"/>
                  <a:gd name="T69" fmla="*/ 396 h 523"/>
                  <a:gd name="T70" fmla="*/ 0 w 328"/>
                  <a:gd name="T71" fmla="*/ 368 h 523"/>
                  <a:gd name="T72" fmla="*/ 0 w 328"/>
                  <a:gd name="T73" fmla="*/ 155 h 523"/>
                  <a:gd name="T74" fmla="*/ 2 w 328"/>
                  <a:gd name="T75" fmla="*/ 130 h 523"/>
                  <a:gd name="T76" fmla="*/ 9 w 328"/>
                  <a:gd name="T77" fmla="*/ 105 h 523"/>
                  <a:gd name="T78" fmla="*/ 18 w 328"/>
                  <a:gd name="T79" fmla="*/ 83 h 523"/>
                  <a:gd name="T80" fmla="*/ 31 w 328"/>
                  <a:gd name="T81" fmla="*/ 63 h 523"/>
                  <a:gd name="T82" fmla="*/ 47 w 328"/>
                  <a:gd name="T83" fmla="*/ 44 h 523"/>
                  <a:gd name="T84" fmla="*/ 47 w 328"/>
                  <a:gd name="T85" fmla="*/ 44 h 523"/>
                  <a:gd name="T86" fmla="*/ 48 w 328"/>
                  <a:gd name="T87" fmla="*/ 44 h 523"/>
                  <a:gd name="T88" fmla="*/ 48 w 328"/>
                  <a:gd name="T89" fmla="*/ 44 h 523"/>
                  <a:gd name="T90" fmla="*/ 48 w 328"/>
                  <a:gd name="T91" fmla="*/ 44 h 523"/>
                  <a:gd name="T92" fmla="*/ 66 w 328"/>
                  <a:gd name="T93" fmla="*/ 29 h 523"/>
                  <a:gd name="T94" fmla="*/ 86 w 328"/>
                  <a:gd name="T95" fmla="*/ 16 h 523"/>
                  <a:gd name="T96" fmla="*/ 108 w 328"/>
                  <a:gd name="T97" fmla="*/ 7 h 523"/>
                  <a:gd name="T98" fmla="*/ 133 w 328"/>
                  <a:gd name="T99" fmla="*/ 2 h 523"/>
                  <a:gd name="T100" fmla="*/ 157 w 328"/>
                  <a:gd name="T101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8" h="523">
                    <a:moveTo>
                      <a:pt x="157" y="0"/>
                    </a:moveTo>
                    <a:lnTo>
                      <a:pt x="173" y="0"/>
                    </a:lnTo>
                    <a:lnTo>
                      <a:pt x="198" y="2"/>
                    </a:lnTo>
                    <a:lnTo>
                      <a:pt x="222" y="7"/>
                    </a:lnTo>
                    <a:lnTo>
                      <a:pt x="244" y="16"/>
                    </a:lnTo>
                    <a:lnTo>
                      <a:pt x="265" y="29"/>
                    </a:lnTo>
                    <a:lnTo>
                      <a:pt x="282" y="44"/>
                    </a:lnTo>
                    <a:lnTo>
                      <a:pt x="283" y="44"/>
                    </a:lnTo>
                    <a:lnTo>
                      <a:pt x="283" y="43"/>
                    </a:lnTo>
                    <a:lnTo>
                      <a:pt x="283" y="43"/>
                    </a:lnTo>
                    <a:lnTo>
                      <a:pt x="283" y="44"/>
                    </a:lnTo>
                    <a:lnTo>
                      <a:pt x="283" y="44"/>
                    </a:lnTo>
                    <a:lnTo>
                      <a:pt x="302" y="68"/>
                    </a:lnTo>
                    <a:lnTo>
                      <a:pt x="316" y="94"/>
                    </a:lnTo>
                    <a:lnTo>
                      <a:pt x="325" y="124"/>
                    </a:lnTo>
                    <a:lnTo>
                      <a:pt x="328" y="155"/>
                    </a:lnTo>
                    <a:lnTo>
                      <a:pt x="328" y="368"/>
                    </a:lnTo>
                    <a:lnTo>
                      <a:pt x="325" y="396"/>
                    </a:lnTo>
                    <a:lnTo>
                      <a:pt x="318" y="423"/>
                    </a:lnTo>
                    <a:lnTo>
                      <a:pt x="307" y="447"/>
                    </a:lnTo>
                    <a:lnTo>
                      <a:pt x="290" y="469"/>
                    </a:lnTo>
                    <a:lnTo>
                      <a:pt x="272" y="487"/>
                    </a:lnTo>
                    <a:lnTo>
                      <a:pt x="250" y="502"/>
                    </a:lnTo>
                    <a:lnTo>
                      <a:pt x="227" y="513"/>
                    </a:lnTo>
                    <a:lnTo>
                      <a:pt x="200" y="519"/>
                    </a:lnTo>
                    <a:lnTo>
                      <a:pt x="173" y="523"/>
                    </a:lnTo>
                    <a:lnTo>
                      <a:pt x="157" y="523"/>
                    </a:lnTo>
                    <a:lnTo>
                      <a:pt x="130" y="519"/>
                    </a:lnTo>
                    <a:lnTo>
                      <a:pt x="104" y="513"/>
                    </a:lnTo>
                    <a:lnTo>
                      <a:pt x="79" y="502"/>
                    </a:lnTo>
                    <a:lnTo>
                      <a:pt x="58" y="487"/>
                    </a:lnTo>
                    <a:lnTo>
                      <a:pt x="38" y="469"/>
                    </a:lnTo>
                    <a:lnTo>
                      <a:pt x="23" y="447"/>
                    </a:lnTo>
                    <a:lnTo>
                      <a:pt x="11" y="423"/>
                    </a:lnTo>
                    <a:lnTo>
                      <a:pt x="3" y="396"/>
                    </a:lnTo>
                    <a:lnTo>
                      <a:pt x="0" y="368"/>
                    </a:lnTo>
                    <a:lnTo>
                      <a:pt x="0" y="155"/>
                    </a:lnTo>
                    <a:lnTo>
                      <a:pt x="2" y="130"/>
                    </a:lnTo>
                    <a:lnTo>
                      <a:pt x="9" y="105"/>
                    </a:lnTo>
                    <a:lnTo>
                      <a:pt x="18" y="83"/>
                    </a:lnTo>
                    <a:lnTo>
                      <a:pt x="31" y="63"/>
                    </a:lnTo>
                    <a:lnTo>
                      <a:pt x="47" y="44"/>
                    </a:lnTo>
                    <a:lnTo>
                      <a:pt x="47" y="44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66" y="29"/>
                    </a:lnTo>
                    <a:lnTo>
                      <a:pt x="86" y="16"/>
                    </a:lnTo>
                    <a:lnTo>
                      <a:pt x="108" y="7"/>
                    </a:lnTo>
                    <a:lnTo>
                      <a:pt x="133" y="2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2143" y="104"/>
                <a:ext cx="55" cy="87"/>
              </a:xfrm>
              <a:custGeom>
                <a:avLst/>
                <a:gdLst>
                  <a:gd name="T0" fmla="*/ 159 w 328"/>
                  <a:gd name="T1" fmla="*/ 0 h 523"/>
                  <a:gd name="T2" fmla="*/ 175 w 328"/>
                  <a:gd name="T3" fmla="*/ 0 h 523"/>
                  <a:gd name="T4" fmla="*/ 200 w 328"/>
                  <a:gd name="T5" fmla="*/ 2 h 523"/>
                  <a:gd name="T6" fmla="*/ 224 w 328"/>
                  <a:gd name="T7" fmla="*/ 7 h 523"/>
                  <a:gd name="T8" fmla="*/ 246 w 328"/>
                  <a:gd name="T9" fmla="*/ 16 h 523"/>
                  <a:gd name="T10" fmla="*/ 268 w 328"/>
                  <a:gd name="T11" fmla="*/ 30 h 523"/>
                  <a:gd name="T12" fmla="*/ 267 w 328"/>
                  <a:gd name="T13" fmla="*/ 29 h 523"/>
                  <a:gd name="T14" fmla="*/ 267 w 328"/>
                  <a:gd name="T15" fmla="*/ 29 h 523"/>
                  <a:gd name="T16" fmla="*/ 268 w 328"/>
                  <a:gd name="T17" fmla="*/ 30 h 523"/>
                  <a:gd name="T18" fmla="*/ 288 w 328"/>
                  <a:gd name="T19" fmla="*/ 48 h 523"/>
                  <a:gd name="T20" fmla="*/ 305 w 328"/>
                  <a:gd name="T21" fmla="*/ 71 h 523"/>
                  <a:gd name="T22" fmla="*/ 318 w 328"/>
                  <a:gd name="T23" fmla="*/ 97 h 523"/>
                  <a:gd name="T24" fmla="*/ 325 w 328"/>
                  <a:gd name="T25" fmla="*/ 125 h 523"/>
                  <a:gd name="T26" fmla="*/ 328 w 328"/>
                  <a:gd name="T27" fmla="*/ 155 h 523"/>
                  <a:gd name="T28" fmla="*/ 328 w 328"/>
                  <a:gd name="T29" fmla="*/ 368 h 523"/>
                  <a:gd name="T30" fmla="*/ 326 w 328"/>
                  <a:gd name="T31" fmla="*/ 397 h 523"/>
                  <a:gd name="T32" fmla="*/ 318 w 328"/>
                  <a:gd name="T33" fmla="*/ 424 h 523"/>
                  <a:gd name="T34" fmla="*/ 307 w 328"/>
                  <a:gd name="T35" fmla="*/ 448 h 523"/>
                  <a:gd name="T36" fmla="*/ 290 w 328"/>
                  <a:gd name="T37" fmla="*/ 470 h 523"/>
                  <a:gd name="T38" fmla="*/ 272 w 328"/>
                  <a:gd name="T39" fmla="*/ 489 h 523"/>
                  <a:gd name="T40" fmla="*/ 249 w 328"/>
                  <a:gd name="T41" fmla="*/ 504 h 523"/>
                  <a:gd name="T42" fmla="*/ 248 w 328"/>
                  <a:gd name="T43" fmla="*/ 505 h 523"/>
                  <a:gd name="T44" fmla="*/ 248 w 328"/>
                  <a:gd name="T45" fmla="*/ 505 h 523"/>
                  <a:gd name="T46" fmla="*/ 248 w 328"/>
                  <a:gd name="T47" fmla="*/ 505 h 523"/>
                  <a:gd name="T48" fmla="*/ 248 w 328"/>
                  <a:gd name="T49" fmla="*/ 505 h 523"/>
                  <a:gd name="T50" fmla="*/ 248 w 328"/>
                  <a:gd name="T51" fmla="*/ 505 h 523"/>
                  <a:gd name="T52" fmla="*/ 225 w 328"/>
                  <a:gd name="T53" fmla="*/ 514 h 523"/>
                  <a:gd name="T54" fmla="*/ 200 w 328"/>
                  <a:gd name="T55" fmla="*/ 520 h 523"/>
                  <a:gd name="T56" fmla="*/ 175 w 328"/>
                  <a:gd name="T57" fmla="*/ 523 h 523"/>
                  <a:gd name="T58" fmla="*/ 159 w 328"/>
                  <a:gd name="T59" fmla="*/ 523 h 523"/>
                  <a:gd name="T60" fmla="*/ 136 w 328"/>
                  <a:gd name="T61" fmla="*/ 520 h 523"/>
                  <a:gd name="T62" fmla="*/ 113 w 328"/>
                  <a:gd name="T63" fmla="*/ 516 h 523"/>
                  <a:gd name="T64" fmla="*/ 93 w 328"/>
                  <a:gd name="T65" fmla="*/ 508 h 523"/>
                  <a:gd name="T66" fmla="*/ 73 w 328"/>
                  <a:gd name="T67" fmla="*/ 497 h 523"/>
                  <a:gd name="T68" fmla="*/ 72 w 328"/>
                  <a:gd name="T69" fmla="*/ 498 h 523"/>
                  <a:gd name="T70" fmla="*/ 71 w 328"/>
                  <a:gd name="T71" fmla="*/ 498 h 523"/>
                  <a:gd name="T72" fmla="*/ 70 w 328"/>
                  <a:gd name="T73" fmla="*/ 497 h 523"/>
                  <a:gd name="T74" fmla="*/ 51 w 328"/>
                  <a:gd name="T75" fmla="*/ 481 h 523"/>
                  <a:gd name="T76" fmla="*/ 33 w 328"/>
                  <a:gd name="T77" fmla="*/ 463 h 523"/>
                  <a:gd name="T78" fmla="*/ 20 w 328"/>
                  <a:gd name="T79" fmla="*/ 442 h 523"/>
                  <a:gd name="T80" fmla="*/ 10 w 328"/>
                  <a:gd name="T81" fmla="*/ 418 h 523"/>
                  <a:gd name="T82" fmla="*/ 2 w 328"/>
                  <a:gd name="T83" fmla="*/ 394 h 523"/>
                  <a:gd name="T84" fmla="*/ 0 w 328"/>
                  <a:gd name="T85" fmla="*/ 368 h 523"/>
                  <a:gd name="T86" fmla="*/ 0 w 328"/>
                  <a:gd name="T87" fmla="*/ 155 h 523"/>
                  <a:gd name="T88" fmla="*/ 2 w 328"/>
                  <a:gd name="T89" fmla="*/ 128 h 523"/>
                  <a:gd name="T90" fmla="*/ 10 w 328"/>
                  <a:gd name="T91" fmla="*/ 103 h 523"/>
                  <a:gd name="T92" fmla="*/ 21 w 328"/>
                  <a:gd name="T93" fmla="*/ 79 h 523"/>
                  <a:gd name="T94" fmla="*/ 35 w 328"/>
                  <a:gd name="T95" fmla="*/ 58 h 523"/>
                  <a:gd name="T96" fmla="*/ 52 w 328"/>
                  <a:gd name="T97" fmla="*/ 39 h 523"/>
                  <a:gd name="T98" fmla="*/ 53 w 328"/>
                  <a:gd name="T99" fmla="*/ 39 h 523"/>
                  <a:gd name="T100" fmla="*/ 54 w 328"/>
                  <a:gd name="T101" fmla="*/ 39 h 523"/>
                  <a:gd name="T102" fmla="*/ 54 w 328"/>
                  <a:gd name="T103" fmla="*/ 39 h 523"/>
                  <a:gd name="T104" fmla="*/ 54 w 328"/>
                  <a:gd name="T105" fmla="*/ 39 h 523"/>
                  <a:gd name="T106" fmla="*/ 55 w 328"/>
                  <a:gd name="T107" fmla="*/ 39 h 523"/>
                  <a:gd name="T108" fmla="*/ 76 w 328"/>
                  <a:gd name="T109" fmla="*/ 23 h 523"/>
                  <a:gd name="T110" fmla="*/ 102 w 328"/>
                  <a:gd name="T111" fmla="*/ 10 h 523"/>
                  <a:gd name="T112" fmla="*/ 130 w 328"/>
                  <a:gd name="T113" fmla="*/ 3 h 523"/>
                  <a:gd name="T114" fmla="*/ 159 w 328"/>
                  <a:gd name="T115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8" h="523">
                    <a:moveTo>
                      <a:pt x="159" y="0"/>
                    </a:moveTo>
                    <a:lnTo>
                      <a:pt x="175" y="0"/>
                    </a:lnTo>
                    <a:lnTo>
                      <a:pt x="200" y="2"/>
                    </a:lnTo>
                    <a:lnTo>
                      <a:pt x="224" y="7"/>
                    </a:lnTo>
                    <a:lnTo>
                      <a:pt x="246" y="16"/>
                    </a:lnTo>
                    <a:lnTo>
                      <a:pt x="268" y="30"/>
                    </a:lnTo>
                    <a:lnTo>
                      <a:pt x="267" y="29"/>
                    </a:lnTo>
                    <a:lnTo>
                      <a:pt x="267" y="29"/>
                    </a:lnTo>
                    <a:lnTo>
                      <a:pt x="268" y="30"/>
                    </a:lnTo>
                    <a:lnTo>
                      <a:pt x="288" y="48"/>
                    </a:lnTo>
                    <a:lnTo>
                      <a:pt x="305" y="71"/>
                    </a:lnTo>
                    <a:lnTo>
                      <a:pt x="318" y="97"/>
                    </a:lnTo>
                    <a:lnTo>
                      <a:pt x="325" y="125"/>
                    </a:lnTo>
                    <a:lnTo>
                      <a:pt x="328" y="155"/>
                    </a:lnTo>
                    <a:lnTo>
                      <a:pt x="328" y="368"/>
                    </a:lnTo>
                    <a:lnTo>
                      <a:pt x="326" y="397"/>
                    </a:lnTo>
                    <a:lnTo>
                      <a:pt x="318" y="424"/>
                    </a:lnTo>
                    <a:lnTo>
                      <a:pt x="307" y="448"/>
                    </a:lnTo>
                    <a:lnTo>
                      <a:pt x="290" y="470"/>
                    </a:lnTo>
                    <a:lnTo>
                      <a:pt x="272" y="489"/>
                    </a:lnTo>
                    <a:lnTo>
                      <a:pt x="249" y="504"/>
                    </a:lnTo>
                    <a:lnTo>
                      <a:pt x="248" y="505"/>
                    </a:lnTo>
                    <a:lnTo>
                      <a:pt x="248" y="505"/>
                    </a:lnTo>
                    <a:lnTo>
                      <a:pt x="248" y="505"/>
                    </a:lnTo>
                    <a:lnTo>
                      <a:pt x="248" y="505"/>
                    </a:lnTo>
                    <a:lnTo>
                      <a:pt x="248" y="505"/>
                    </a:lnTo>
                    <a:lnTo>
                      <a:pt x="225" y="514"/>
                    </a:lnTo>
                    <a:lnTo>
                      <a:pt x="200" y="520"/>
                    </a:lnTo>
                    <a:lnTo>
                      <a:pt x="175" y="523"/>
                    </a:lnTo>
                    <a:lnTo>
                      <a:pt x="159" y="523"/>
                    </a:lnTo>
                    <a:lnTo>
                      <a:pt x="136" y="520"/>
                    </a:lnTo>
                    <a:lnTo>
                      <a:pt x="113" y="516"/>
                    </a:lnTo>
                    <a:lnTo>
                      <a:pt x="93" y="508"/>
                    </a:lnTo>
                    <a:lnTo>
                      <a:pt x="73" y="497"/>
                    </a:lnTo>
                    <a:lnTo>
                      <a:pt x="72" y="498"/>
                    </a:lnTo>
                    <a:lnTo>
                      <a:pt x="71" y="498"/>
                    </a:lnTo>
                    <a:lnTo>
                      <a:pt x="70" y="497"/>
                    </a:lnTo>
                    <a:lnTo>
                      <a:pt x="51" y="481"/>
                    </a:lnTo>
                    <a:lnTo>
                      <a:pt x="33" y="463"/>
                    </a:lnTo>
                    <a:lnTo>
                      <a:pt x="20" y="442"/>
                    </a:lnTo>
                    <a:lnTo>
                      <a:pt x="10" y="418"/>
                    </a:lnTo>
                    <a:lnTo>
                      <a:pt x="2" y="394"/>
                    </a:lnTo>
                    <a:lnTo>
                      <a:pt x="0" y="368"/>
                    </a:lnTo>
                    <a:lnTo>
                      <a:pt x="0" y="155"/>
                    </a:lnTo>
                    <a:lnTo>
                      <a:pt x="2" y="128"/>
                    </a:lnTo>
                    <a:lnTo>
                      <a:pt x="10" y="103"/>
                    </a:lnTo>
                    <a:lnTo>
                      <a:pt x="21" y="79"/>
                    </a:lnTo>
                    <a:lnTo>
                      <a:pt x="35" y="58"/>
                    </a:lnTo>
                    <a:lnTo>
                      <a:pt x="52" y="39"/>
                    </a:lnTo>
                    <a:lnTo>
                      <a:pt x="53" y="39"/>
                    </a:lnTo>
                    <a:lnTo>
                      <a:pt x="54" y="39"/>
                    </a:lnTo>
                    <a:lnTo>
                      <a:pt x="54" y="39"/>
                    </a:lnTo>
                    <a:lnTo>
                      <a:pt x="54" y="39"/>
                    </a:lnTo>
                    <a:lnTo>
                      <a:pt x="55" y="39"/>
                    </a:lnTo>
                    <a:lnTo>
                      <a:pt x="76" y="23"/>
                    </a:lnTo>
                    <a:lnTo>
                      <a:pt x="102" y="10"/>
                    </a:lnTo>
                    <a:lnTo>
                      <a:pt x="130" y="3"/>
                    </a:lnTo>
                    <a:lnTo>
                      <a:pt x="1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>
                <a:off x="2301" y="104"/>
                <a:ext cx="55" cy="87"/>
              </a:xfrm>
              <a:custGeom>
                <a:avLst/>
                <a:gdLst>
                  <a:gd name="T0" fmla="*/ 142 w 327"/>
                  <a:gd name="T1" fmla="*/ 0 h 523"/>
                  <a:gd name="T2" fmla="*/ 170 w 327"/>
                  <a:gd name="T3" fmla="*/ 0 h 523"/>
                  <a:gd name="T4" fmla="*/ 193 w 327"/>
                  <a:gd name="T5" fmla="*/ 1 h 523"/>
                  <a:gd name="T6" fmla="*/ 216 w 327"/>
                  <a:gd name="T7" fmla="*/ 6 h 523"/>
                  <a:gd name="T8" fmla="*/ 218 w 327"/>
                  <a:gd name="T9" fmla="*/ 6 h 523"/>
                  <a:gd name="T10" fmla="*/ 219 w 327"/>
                  <a:gd name="T11" fmla="*/ 6 h 523"/>
                  <a:gd name="T12" fmla="*/ 221 w 327"/>
                  <a:gd name="T13" fmla="*/ 6 h 523"/>
                  <a:gd name="T14" fmla="*/ 222 w 327"/>
                  <a:gd name="T15" fmla="*/ 7 h 523"/>
                  <a:gd name="T16" fmla="*/ 223 w 327"/>
                  <a:gd name="T17" fmla="*/ 7 h 523"/>
                  <a:gd name="T18" fmla="*/ 227 w 327"/>
                  <a:gd name="T19" fmla="*/ 9 h 523"/>
                  <a:gd name="T20" fmla="*/ 230 w 327"/>
                  <a:gd name="T21" fmla="*/ 10 h 523"/>
                  <a:gd name="T22" fmla="*/ 231 w 327"/>
                  <a:gd name="T23" fmla="*/ 10 h 523"/>
                  <a:gd name="T24" fmla="*/ 232 w 327"/>
                  <a:gd name="T25" fmla="*/ 10 h 523"/>
                  <a:gd name="T26" fmla="*/ 238 w 327"/>
                  <a:gd name="T27" fmla="*/ 13 h 523"/>
                  <a:gd name="T28" fmla="*/ 244 w 327"/>
                  <a:gd name="T29" fmla="*/ 16 h 523"/>
                  <a:gd name="T30" fmla="*/ 245 w 327"/>
                  <a:gd name="T31" fmla="*/ 16 h 523"/>
                  <a:gd name="T32" fmla="*/ 245 w 327"/>
                  <a:gd name="T33" fmla="*/ 16 h 523"/>
                  <a:gd name="T34" fmla="*/ 269 w 327"/>
                  <a:gd name="T35" fmla="*/ 32 h 523"/>
                  <a:gd name="T36" fmla="*/ 288 w 327"/>
                  <a:gd name="T37" fmla="*/ 51 h 523"/>
                  <a:gd name="T38" fmla="*/ 305 w 327"/>
                  <a:gd name="T39" fmla="*/ 73 h 523"/>
                  <a:gd name="T40" fmla="*/ 317 w 327"/>
                  <a:gd name="T41" fmla="*/ 99 h 523"/>
                  <a:gd name="T42" fmla="*/ 325 w 327"/>
                  <a:gd name="T43" fmla="*/ 126 h 523"/>
                  <a:gd name="T44" fmla="*/ 327 w 327"/>
                  <a:gd name="T45" fmla="*/ 155 h 523"/>
                  <a:gd name="T46" fmla="*/ 327 w 327"/>
                  <a:gd name="T47" fmla="*/ 368 h 523"/>
                  <a:gd name="T48" fmla="*/ 325 w 327"/>
                  <a:gd name="T49" fmla="*/ 396 h 523"/>
                  <a:gd name="T50" fmla="*/ 317 w 327"/>
                  <a:gd name="T51" fmla="*/ 423 h 523"/>
                  <a:gd name="T52" fmla="*/ 305 w 327"/>
                  <a:gd name="T53" fmla="*/ 447 h 523"/>
                  <a:gd name="T54" fmla="*/ 288 w 327"/>
                  <a:gd name="T55" fmla="*/ 469 h 523"/>
                  <a:gd name="T56" fmla="*/ 270 w 327"/>
                  <a:gd name="T57" fmla="*/ 487 h 523"/>
                  <a:gd name="T58" fmla="*/ 249 w 327"/>
                  <a:gd name="T59" fmla="*/ 502 h 523"/>
                  <a:gd name="T60" fmla="*/ 224 w 327"/>
                  <a:gd name="T61" fmla="*/ 513 h 523"/>
                  <a:gd name="T62" fmla="*/ 197 w 327"/>
                  <a:gd name="T63" fmla="*/ 519 h 523"/>
                  <a:gd name="T64" fmla="*/ 170 w 327"/>
                  <a:gd name="T65" fmla="*/ 523 h 523"/>
                  <a:gd name="T66" fmla="*/ 154 w 327"/>
                  <a:gd name="T67" fmla="*/ 523 h 523"/>
                  <a:gd name="T68" fmla="*/ 123 w 327"/>
                  <a:gd name="T69" fmla="*/ 519 h 523"/>
                  <a:gd name="T70" fmla="*/ 94 w 327"/>
                  <a:gd name="T71" fmla="*/ 510 h 523"/>
                  <a:gd name="T72" fmla="*/ 68 w 327"/>
                  <a:gd name="T73" fmla="*/ 496 h 523"/>
                  <a:gd name="T74" fmla="*/ 45 w 327"/>
                  <a:gd name="T75" fmla="*/ 477 h 523"/>
                  <a:gd name="T76" fmla="*/ 26 w 327"/>
                  <a:gd name="T77" fmla="*/ 454 h 523"/>
                  <a:gd name="T78" fmla="*/ 13 w 327"/>
                  <a:gd name="T79" fmla="*/ 429 h 523"/>
                  <a:gd name="T80" fmla="*/ 4 w 327"/>
                  <a:gd name="T81" fmla="*/ 399 h 523"/>
                  <a:gd name="T82" fmla="*/ 0 w 327"/>
                  <a:gd name="T83" fmla="*/ 368 h 523"/>
                  <a:gd name="T84" fmla="*/ 0 w 327"/>
                  <a:gd name="T85" fmla="*/ 155 h 523"/>
                  <a:gd name="T86" fmla="*/ 3 w 327"/>
                  <a:gd name="T87" fmla="*/ 126 h 523"/>
                  <a:gd name="T88" fmla="*/ 11 w 327"/>
                  <a:gd name="T89" fmla="*/ 99 h 523"/>
                  <a:gd name="T90" fmla="*/ 22 w 327"/>
                  <a:gd name="T91" fmla="*/ 74 h 523"/>
                  <a:gd name="T92" fmla="*/ 37 w 327"/>
                  <a:gd name="T93" fmla="*/ 52 h 523"/>
                  <a:gd name="T94" fmla="*/ 57 w 327"/>
                  <a:gd name="T95" fmla="*/ 34 h 523"/>
                  <a:gd name="T96" fmla="*/ 79 w 327"/>
                  <a:gd name="T97" fmla="*/ 18 h 523"/>
                  <a:gd name="T98" fmla="*/ 105 w 327"/>
                  <a:gd name="T99" fmla="*/ 7 h 523"/>
                  <a:gd name="T100" fmla="*/ 132 w 327"/>
                  <a:gd name="T101" fmla="*/ 0 h 523"/>
                  <a:gd name="T102" fmla="*/ 142 w 327"/>
                  <a:gd name="T103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27" h="523">
                    <a:moveTo>
                      <a:pt x="142" y="0"/>
                    </a:moveTo>
                    <a:lnTo>
                      <a:pt x="170" y="0"/>
                    </a:lnTo>
                    <a:lnTo>
                      <a:pt x="193" y="1"/>
                    </a:lnTo>
                    <a:lnTo>
                      <a:pt x="216" y="6"/>
                    </a:lnTo>
                    <a:lnTo>
                      <a:pt x="218" y="6"/>
                    </a:lnTo>
                    <a:lnTo>
                      <a:pt x="219" y="6"/>
                    </a:lnTo>
                    <a:lnTo>
                      <a:pt x="221" y="6"/>
                    </a:lnTo>
                    <a:lnTo>
                      <a:pt x="222" y="7"/>
                    </a:lnTo>
                    <a:lnTo>
                      <a:pt x="223" y="7"/>
                    </a:lnTo>
                    <a:lnTo>
                      <a:pt x="227" y="9"/>
                    </a:lnTo>
                    <a:lnTo>
                      <a:pt x="230" y="10"/>
                    </a:lnTo>
                    <a:lnTo>
                      <a:pt x="231" y="10"/>
                    </a:lnTo>
                    <a:lnTo>
                      <a:pt x="232" y="10"/>
                    </a:lnTo>
                    <a:lnTo>
                      <a:pt x="238" y="13"/>
                    </a:lnTo>
                    <a:lnTo>
                      <a:pt x="244" y="16"/>
                    </a:lnTo>
                    <a:lnTo>
                      <a:pt x="245" y="16"/>
                    </a:lnTo>
                    <a:lnTo>
                      <a:pt x="245" y="16"/>
                    </a:lnTo>
                    <a:lnTo>
                      <a:pt x="269" y="32"/>
                    </a:lnTo>
                    <a:lnTo>
                      <a:pt x="288" y="51"/>
                    </a:lnTo>
                    <a:lnTo>
                      <a:pt x="305" y="73"/>
                    </a:lnTo>
                    <a:lnTo>
                      <a:pt x="317" y="99"/>
                    </a:lnTo>
                    <a:lnTo>
                      <a:pt x="325" y="126"/>
                    </a:lnTo>
                    <a:lnTo>
                      <a:pt x="327" y="155"/>
                    </a:lnTo>
                    <a:lnTo>
                      <a:pt x="327" y="368"/>
                    </a:lnTo>
                    <a:lnTo>
                      <a:pt x="325" y="396"/>
                    </a:lnTo>
                    <a:lnTo>
                      <a:pt x="317" y="423"/>
                    </a:lnTo>
                    <a:lnTo>
                      <a:pt x="305" y="447"/>
                    </a:lnTo>
                    <a:lnTo>
                      <a:pt x="288" y="469"/>
                    </a:lnTo>
                    <a:lnTo>
                      <a:pt x="270" y="487"/>
                    </a:lnTo>
                    <a:lnTo>
                      <a:pt x="249" y="502"/>
                    </a:lnTo>
                    <a:lnTo>
                      <a:pt x="224" y="513"/>
                    </a:lnTo>
                    <a:lnTo>
                      <a:pt x="197" y="519"/>
                    </a:lnTo>
                    <a:lnTo>
                      <a:pt x="170" y="523"/>
                    </a:lnTo>
                    <a:lnTo>
                      <a:pt x="154" y="523"/>
                    </a:lnTo>
                    <a:lnTo>
                      <a:pt x="123" y="519"/>
                    </a:lnTo>
                    <a:lnTo>
                      <a:pt x="94" y="510"/>
                    </a:lnTo>
                    <a:lnTo>
                      <a:pt x="68" y="496"/>
                    </a:lnTo>
                    <a:lnTo>
                      <a:pt x="45" y="477"/>
                    </a:lnTo>
                    <a:lnTo>
                      <a:pt x="26" y="454"/>
                    </a:lnTo>
                    <a:lnTo>
                      <a:pt x="13" y="429"/>
                    </a:lnTo>
                    <a:lnTo>
                      <a:pt x="4" y="399"/>
                    </a:lnTo>
                    <a:lnTo>
                      <a:pt x="0" y="368"/>
                    </a:lnTo>
                    <a:lnTo>
                      <a:pt x="0" y="155"/>
                    </a:lnTo>
                    <a:lnTo>
                      <a:pt x="3" y="126"/>
                    </a:lnTo>
                    <a:lnTo>
                      <a:pt x="11" y="99"/>
                    </a:lnTo>
                    <a:lnTo>
                      <a:pt x="22" y="74"/>
                    </a:lnTo>
                    <a:lnTo>
                      <a:pt x="37" y="52"/>
                    </a:lnTo>
                    <a:lnTo>
                      <a:pt x="57" y="34"/>
                    </a:lnTo>
                    <a:lnTo>
                      <a:pt x="79" y="18"/>
                    </a:lnTo>
                    <a:lnTo>
                      <a:pt x="105" y="7"/>
                    </a:lnTo>
                    <a:lnTo>
                      <a:pt x="132" y="0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3876708" y="3004457"/>
            <a:ext cx="1828800" cy="1828800"/>
            <a:chOff x="3876708" y="3004457"/>
            <a:chExt cx="1828800" cy="1828800"/>
          </a:xfrm>
        </p:grpSpPr>
        <p:sp>
          <p:nvSpPr>
            <p:cNvPr id="5" name="Oval 4"/>
            <p:cNvSpPr/>
            <p:nvPr/>
          </p:nvSpPr>
          <p:spPr>
            <a:xfrm>
              <a:off x="3876708" y="3004457"/>
              <a:ext cx="1828800" cy="182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7" name="Freeform 16"/>
            <p:cNvSpPr>
              <a:spLocks noEditPoints="1"/>
            </p:cNvSpPr>
            <p:nvPr/>
          </p:nvSpPr>
          <p:spPr bwMode="auto">
            <a:xfrm>
              <a:off x="4371004" y="3482295"/>
              <a:ext cx="840209" cy="873125"/>
            </a:xfrm>
            <a:custGeom>
              <a:avLst/>
              <a:gdLst>
                <a:gd name="T0" fmla="*/ 2428 w 3201"/>
                <a:gd name="T1" fmla="*/ 2723 h 3633"/>
                <a:gd name="T2" fmla="*/ 2328 w 3201"/>
                <a:gd name="T3" fmla="*/ 2972 h 3633"/>
                <a:gd name="T4" fmla="*/ 2428 w 3201"/>
                <a:gd name="T5" fmla="*/ 3221 h 3633"/>
                <a:gd name="T6" fmla="*/ 2662 w 3201"/>
                <a:gd name="T7" fmla="*/ 3299 h 3633"/>
                <a:gd name="T8" fmla="*/ 2863 w 3201"/>
                <a:gd name="T9" fmla="*/ 3151 h 3633"/>
                <a:gd name="T10" fmla="*/ 2898 w 3201"/>
                <a:gd name="T11" fmla="*/ 2877 h 3633"/>
                <a:gd name="T12" fmla="*/ 2741 w 3201"/>
                <a:gd name="T13" fmla="*/ 2673 h 3633"/>
                <a:gd name="T14" fmla="*/ 498 w 3201"/>
                <a:gd name="T15" fmla="*/ 2656 h 3633"/>
                <a:gd name="T16" fmla="*/ 318 w 3201"/>
                <a:gd name="T17" fmla="*/ 2833 h 3633"/>
                <a:gd name="T18" fmla="*/ 318 w 3201"/>
                <a:gd name="T19" fmla="*/ 3111 h 3633"/>
                <a:gd name="T20" fmla="*/ 498 w 3201"/>
                <a:gd name="T21" fmla="*/ 3288 h 3633"/>
                <a:gd name="T22" fmla="*/ 740 w 3201"/>
                <a:gd name="T23" fmla="*/ 3248 h 3633"/>
                <a:gd name="T24" fmla="*/ 870 w 3201"/>
                <a:gd name="T25" fmla="*/ 3021 h 3633"/>
                <a:gd name="T26" fmla="*/ 802 w 3201"/>
                <a:gd name="T27" fmla="*/ 2755 h 3633"/>
                <a:gd name="T28" fmla="*/ 582 w 3201"/>
                <a:gd name="T29" fmla="*/ 2642 h 3633"/>
                <a:gd name="T30" fmla="*/ 1601 w 3201"/>
                <a:gd name="T31" fmla="*/ 823 h 3633"/>
                <a:gd name="T32" fmla="*/ 1157 w 3201"/>
                <a:gd name="T33" fmla="*/ 1104 h 3633"/>
                <a:gd name="T34" fmla="*/ 832 w 3201"/>
                <a:gd name="T35" fmla="*/ 1547 h 3633"/>
                <a:gd name="T36" fmla="*/ 857 w 3201"/>
                <a:gd name="T37" fmla="*/ 1942 h 3633"/>
                <a:gd name="T38" fmla="*/ 893 w 3201"/>
                <a:gd name="T39" fmla="*/ 2047 h 3633"/>
                <a:gd name="T40" fmla="*/ 654 w 3201"/>
                <a:gd name="T41" fmla="*/ 2315 h 3633"/>
                <a:gd name="T42" fmla="*/ 909 w 3201"/>
                <a:gd name="T43" fmla="*/ 2426 h 3633"/>
                <a:gd name="T44" fmla="*/ 1115 w 3201"/>
                <a:gd name="T45" fmla="*/ 2707 h 3633"/>
                <a:gd name="T46" fmla="*/ 1676 w 3201"/>
                <a:gd name="T47" fmla="*/ 2701 h 3633"/>
                <a:gd name="T48" fmla="*/ 1771 w 3201"/>
                <a:gd name="T49" fmla="*/ 2647 h 3633"/>
                <a:gd name="T50" fmla="*/ 2123 w 3201"/>
                <a:gd name="T51" fmla="*/ 2627 h 3633"/>
                <a:gd name="T52" fmla="*/ 2377 w 3201"/>
                <a:gd name="T53" fmla="*/ 2371 h 3633"/>
                <a:gd name="T54" fmla="*/ 2384 w 3201"/>
                <a:gd name="T55" fmla="*/ 1731 h 3633"/>
                <a:gd name="T56" fmla="*/ 2328 w 3201"/>
                <a:gd name="T57" fmla="*/ 1652 h 3633"/>
                <a:gd name="T58" fmla="*/ 2153 w 3201"/>
                <a:gd name="T59" fmla="*/ 1317 h 3633"/>
                <a:gd name="T60" fmla="*/ 2040 w 3201"/>
                <a:gd name="T61" fmla="*/ 1188 h 3633"/>
                <a:gd name="T62" fmla="*/ 2910 w 3201"/>
                <a:gd name="T63" fmla="*/ 330 h 3633"/>
                <a:gd name="T64" fmla="*/ 3136 w 3201"/>
                <a:gd name="T65" fmla="*/ 28 h 3633"/>
                <a:gd name="T66" fmla="*/ 3201 w 3201"/>
                <a:gd name="T67" fmla="*/ 1155 h 3633"/>
                <a:gd name="T68" fmla="*/ 3112 w 3201"/>
                <a:gd name="T69" fmla="*/ 1307 h 3633"/>
                <a:gd name="T70" fmla="*/ 2908 w 3201"/>
                <a:gd name="T71" fmla="*/ 1635 h 3633"/>
                <a:gd name="T72" fmla="*/ 2868 w 3201"/>
                <a:gd name="T73" fmla="*/ 1725 h 3633"/>
                <a:gd name="T74" fmla="*/ 2802 w 3201"/>
                <a:gd name="T75" fmla="*/ 2346 h 3633"/>
                <a:gd name="T76" fmla="*/ 3071 w 3201"/>
                <a:gd name="T77" fmla="*/ 2557 h 3633"/>
                <a:gd name="T78" fmla="*/ 3198 w 3201"/>
                <a:gd name="T79" fmla="*/ 2906 h 3633"/>
                <a:gd name="T80" fmla="*/ 3130 w 3201"/>
                <a:gd name="T81" fmla="*/ 3287 h 3633"/>
                <a:gd name="T82" fmla="*/ 2896 w 3201"/>
                <a:gd name="T83" fmla="*/ 3553 h 3633"/>
                <a:gd name="T84" fmla="*/ 2561 w 3201"/>
                <a:gd name="T85" fmla="*/ 3630 h 3633"/>
                <a:gd name="T86" fmla="*/ 2258 w 3201"/>
                <a:gd name="T87" fmla="*/ 3490 h 3633"/>
                <a:gd name="T88" fmla="*/ 2071 w 3201"/>
                <a:gd name="T89" fmla="*/ 3192 h 3633"/>
                <a:gd name="T90" fmla="*/ 1733 w 3201"/>
                <a:gd name="T91" fmla="*/ 3301 h 3633"/>
                <a:gd name="T92" fmla="*/ 1674 w 3201"/>
                <a:gd name="T93" fmla="*/ 3054 h 3633"/>
                <a:gd name="T94" fmla="*/ 1059 w 3201"/>
                <a:gd name="T95" fmla="*/ 3349 h 3633"/>
                <a:gd name="T96" fmla="*/ 805 w 3201"/>
                <a:gd name="T97" fmla="*/ 3582 h 3633"/>
                <a:gd name="T98" fmla="*/ 465 w 3201"/>
                <a:gd name="T99" fmla="*/ 3619 h 3633"/>
                <a:gd name="T100" fmla="*/ 171 w 3201"/>
                <a:gd name="T101" fmla="*/ 3439 h 3633"/>
                <a:gd name="T102" fmla="*/ 12 w 3201"/>
                <a:gd name="T103" fmla="*/ 3106 h 3633"/>
                <a:gd name="T104" fmla="*/ 48 w 3201"/>
                <a:gd name="T105" fmla="*/ 2708 h 3633"/>
                <a:gd name="T106" fmla="*/ 271 w 3201"/>
                <a:gd name="T107" fmla="*/ 2415 h 3633"/>
                <a:gd name="T108" fmla="*/ 324 w 3201"/>
                <a:gd name="T109" fmla="*/ 1945 h 3633"/>
                <a:gd name="T110" fmla="*/ 376 w 3201"/>
                <a:gd name="T111" fmla="*/ 1851 h 3633"/>
                <a:gd name="T112" fmla="*/ 652 w 3201"/>
                <a:gd name="T113" fmla="*/ 1585 h 3633"/>
                <a:gd name="T114" fmla="*/ 961 w 3201"/>
                <a:gd name="T115" fmla="*/ 1083 h 3633"/>
                <a:gd name="T116" fmla="*/ 1403 w 3201"/>
                <a:gd name="T117" fmla="*/ 734 h 3633"/>
                <a:gd name="T118" fmla="*/ 1940 w 3201"/>
                <a:gd name="T119" fmla="*/ 581 h 3633"/>
                <a:gd name="T120" fmla="*/ 2079 w 3201"/>
                <a:gd name="T121" fmla="*/ 48 h 3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01" h="3633">
                  <a:moveTo>
                    <a:pt x="2619" y="2642"/>
                  </a:moveTo>
                  <a:lnTo>
                    <a:pt x="2576" y="2645"/>
                  </a:lnTo>
                  <a:lnTo>
                    <a:pt x="2535" y="2656"/>
                  </a:lnTo>
                  <a:lnTo>
                    <a:pt x="2497" y="2673"/>
                  </a:lnTo>
                  <a:lnTo>
                    <a:pt x="2460" y="2695"/>
                  </a:lnTo>
                  <a:lnTo>
                    <a:pt x="2428" y="2723"/>
                  </a:lnTo>
                  <a:lnTo>
                    <a:pt x="2399" y="2755"/>
                  </a:lnTo>
                  <a:lnTo>
                    <a:pt x="2375" y="2793"/>
                  </a:lnTo>
                  <a:lnTo>
                    <a:pt x="2355" y="2833"/>
                  </a:lnTo>
                  <a:lnTo>
                    <a:pt x="2341" y="2877"/>
                  </a:lnTo>
                  <a:lnTo>
                    <a:pt x="2332" y="2923"/>
                  </a:lnTo>
                  <a:lnTo>
                    <a:pt x="2328" y="2972"/>
                  </a:lnTo>
                  <a:lnTo>
                    <a:pt x="2332" y="3021"/>
                  </a:lnTo>
                  <a:lnTo>
                    <a:pt x="2341" y="3067"/>
                  </a:lnTo>
                  <a:lnTo>
                    <a:pt x="2355" y="3111"/>
                  </a:lnTo>
                  <a:lnTo>
                    <a:pt x="2375" y="3151"/>
                  </a:lnTo>
                  <a:lnTo>
                    <a:pt x="2399" y="3189"/>
                  </a:lnTo>
                  <a:lnTo>
                    <a:pt x="2428" y="3221"/>
                  </a:lnTo>
                  <a:lnTo>
                    <a:pt x="2460" y="3248"/>
                  </a:lnTo>
                  <a:lnTo>
                    <a:pt x="2497" y="3271"/>
                  </a:lnTo>
                  <a:lnTo>
                    <a:pt x="2535" y="3288"/>
                  </a:lnTo>
                  <a:lnTo>
                    <a:pt x="2576" y="3299"/>
                  </a:lnTo>
                  <a:lnTo>
                    <a:pt x="2619" y="3302"/>
                  </a:lnTo>
                  <a:lnTo>
                    <a:pt x="2662" y="3299"/>
                  </a:lnTo>
                  <a:lnTo>
                    <a:pt x="2703" y="3288"/>
                  </a:lnTo>
                  <a:lnTo>
                    <a:pt x="2741" y="3271"/>
                  </a:lnTo>
                  <a:lnTo>
                    <a:pt x="2777" y="3248"/>
                  </a:lnTo>
                  <a:lnTo>
                    <a:pt x="2810" y="3221"/>
                  </a:lnTo>
                  <a:lnTo>
                    <a:pt x="2839" y="3189"/>
                  </a:lnTo>
                  <a:lnTo>
                    <a:pt x="2863" y="3151"/>
                  </a:lnTo>
                  <a:lnTo>
                    <a:pt x="2883" y="3111"/>
                  </a:lnTo>
                  <a:lnTo>
                    <a:pt x="2898" y="3067"/>
                  </a:lnTo>
                  <a:lnTo>
                    <a:pt x="2907" y="3021"/>
                  </a:lnTo>
                  <a:lnTo>
                    <a:pt x="2910" y="2972"/>
                  </a:lnTo>
                  <a:lnTo>
                    <a:pt x="2907" y="2923"/>
                  </a:lnTo>
                  <a:lnTo>
                    <a:pt x="2898" y="2877"/>
                  </a:lnTo>
                  <a:lnTo>
                    <a:pt x="2883" y="2833"/>
                  </a:lnTo>
                  <a:lnTo>
                    <a:pt x="2863" y="2793"/>
                  </a:lnTo>
                  <a:lnTo>
                    <a:pt x="2839" y="2755"/>
                  </a:lnTo>
                  <a:lnTo>
                    <a:pt x="2810" y="2723"/>
                  </a:lnTo>
                  <a:lnTo>
                    <a:pt x="2777" y="2695"/>
                  </a:lnTo>
                  <a:lnTo>
                    <a:pt x="2741" y="2673"/>
                  </a:lnTo>
                  <a:lnTo>
                    <a:pt x="2703" y="2656"/>
                  </a:lnTo>
                  <a:lnTo>
                    <a:pt x="2662" y="2645"/>
                  </a:lnTo>
                  <a:lnTo>
                    <a:pt x="2619" y="2642"/>
                  </a:lnTo>
                  <a:close/>
                  <a:moveTo>
                    <a:pt x="582" y="2642"/>
                  </a:moveTo>
                  <a:lnTo>
                    <a:pt x="539" y="2645"/>
                  </a:lnTo>
                  <a:lnTo>
                    <a:pt x="498" y="2656"/>
                  </a:lnTo>
                  <a:lnTo>
                    <a:pt x="460" y="2673"/>
                  </a:lnTo>
                  <a:lnTo>
                    <a:pt x="423" y="2695"/>
                  </a:lnTo>
                  <a:lnTo>
                    <a:pt x="391" y="2723"/>
                  </a:lnTo>
                  <a:lnTo>
                    <a:pt x="363" y="2755"/>
                  </a:lnTo>
                  <a:lnTo>
                    <a:pt x="338" y="2793"/>
                  </a:lnTo>
                  <a:lnTo>
                    <a:pt x="318" y="2833"/>
                  </a:lnTo>
                  <a:lnTo>
                    <a:pt x="304" y="2877"/>
                  </a:lnTo>
                  <a:lnTo>
                    <a:pt x="295" y="2923"/>
                  </a:lnTo>
                  <a:lnTo>
                    <a:pt x="292" y="2972"/>
                  </a:lnTo>
                  <a:lnTo>
                    <a:pt x="295" y="3021"/>
                  </a:lnTo>
                  <a:lnTo>
                    <a:pt x="304" y="3067"/>
                  </a:lnTo>
                  <a:lnTo>
                    <a:pt x="318" y="3111"/>
                  </a:lnTo>
                  <a:lnTo>
                    <a:pt x="338" y="3151"/>
                  </a:lnTo>
                  <a:lnTo>
                    <a:pt x="363" y="3189"/>
                  </a:lnTo>
                  <a:lnTo>
                    <a:pt x="391" y="3221"/>
                  </a:lnTo>
                  <a:lnTo>
                    <a:pt x="423" y="3248"/>
                  </a:lnTo>
                  <a:lnTo>
                    <a:pt x="460" y="3271"/>
                  </a:lnTo>
                  <a:lnTo>
                    <a:pt x="498" y="3288"/>
                  </a:lnTo>
                  <a:lnTo>
                    <a:pt x="539" y="3299"/>
                  </a:lnTo>
                  <a:lnTo>
                    <a:pt x="582" y="3302"/>
                  </a:lnTo>
                  <a:lnTo>
                    <a:pt x="625" y="3299"/>
                  </a:lnTo>
                  <a:lnTo>
                    <a:pt x="666" y="3288"/>
                  </a:lnTo>
                  <a:lnTo>
                    <a:pt x="705" y="3271"/>
                  </a:lnTo>
                  <a:lnTo>
                    <a:pt x="740" y="3248"/>
                  </a:lnTo>
                  <a:lnTo>
                    <a:pt x="773" y="3221"/>
                  </a:lnTo>
                  <a:lnTo>
                    <a:pt x="802" y="3189"/>
                  </a:lnTo>
                  <a:lnTo>
                    <a:pt x="826" y="3151"/>
                  </a:lnTo>
                  <a:lnTo>
                    <a:pt x="846" y="3111"/>
                  </a:lnTo>
                  <a:lnTo>
                    <a:pt x="861" y="3067"/>
                  </a:lnTo>
                  <a:lnTo>
                    <a:pt x="870" y="3021"/>
                  </a:lnTo>
                  <a:lnTo>
                    <a:pt x="873" y="2972"/>
                  </a:lnTo>
                  <a:lnTo>
                    <a:pt x="870" y="2923"/>
                  </a:lnTo>
                  <a:lnTo>
                    <a:pt x="861" y="2877"/>
                  </a:lnTo>
                  <a:lnTo>
                    <a:pt x="846" y="2833"/>
                  </a:lnTo>
                  <a:lnTo>
                    <a:pt x="826" y="2793"/>
                  </a:lnTo>
                  <a:lnTo>
                    <a:pt x="802" y="2755"/>
                  </a:lnTo>
                  <a:lnTo>
                    <a:pt x="773" y="2723"/>
                  </a:lnTo>
                  <a:lnTo>
                    <a:pt x="740" y="2695"/>
                  </a:lnTo>
                  <a:lnTo>
                    <a:pt x="705" y="2673"/>
                  </a:lnTo>
                  <a:lnTo>
                    <a:pt x="666" y="2656"/>
                  </a:lnTo>
                  <a:lnTo>
                    <a:pt x="625" y="2645"/>
                  </a:lnTo>
                  <a:lnTo>
                    <a:pt x="582" y="2642"/>
                  </a:lnTo>
                  <a:close/>
                  <a:moveTo>
                    <a:pt x="2037" y="743"/>
                  </a:moveTo>
                  <a:lnTo>
                    <a:pt x="1946" y="747"/>
                  </a:lnTo>
                  <a:lnTo>
                    <a:pt x="1858" y="756"/>
                  </a:lnTo>
                  <a:lnTo>
                    <a:pt x="1770" y="772"/>
                  </a:lnTo>
                  <a:lnTo>
                    <a:pt x="1685" y="795"/>
                  </a:lnTo>
                  <a:lnTo>
                    <a:pt x="1601" y="823"/>
                  </a:lnTo>
                  <a:lnTo>
                    <a:pt x="1521" y="856"/>
                  </a:lnTo>
                  <a:lnTo>
                    <a:pt x="1442" y="896"/>
                  </a:lnTo>
                  <a:lnTo>
                    <a:pt x="1366" y="941"/>
                  </a:lnTo>
                  <a:lnTo>
                    <a:pt x="1294" y="991"/>
                  </a:lnTo>
                  <a:lnTo>
                    <a:pt x="1223" y="1045"/>
                  </a:lnTo>
                  <a:lnTo>
                    <a:pt x="1157" y="1104"/>
                  </a:lnTo>
                  <a:lnTo>
                    <a:pt x="1093" y="1168"/>
                  </a:lnTo>
                  <a:lnTo>
                    <a:pt x="1033" y="1236"/>
                  </a:lnTo>
                  <a:lnTo>
                    <a:pt x="977" y="1308"/>
                  </a:lnTo>
                  <a:lnTo>
                    <a:pt x="924" y="1384"/>
                  </a:lnTo>
                  <a:lnTo>
                    <a:pt x="876" y="1464"/>
                  </a:lnTo>
                  <a:lnTo>
                    <a:pt x="832" y="1547"/>
                  </a:lnTo>
                  <a:lnTo>
                    <a:pt x="793" y="1633"/>
                  </a:lnTo>
                  <a:lnTo>
                    <a:pt x="758" y="1722"/>
                  </a:lnTo>
                  <a:lnTo>
                    <a:pt x="728" y="1814"/>
                  </a:lnTo>
                  <a:lnTo>
                    <a:pt x="703" y="1908"/>
                  </a:lnTo>
                  <a:lnTo>
                    <a:pt x="838" y="1935"/>
                  </a:lnTo>
                  <a:lnTo>
                    <a:pt x="857" y="1942"/>
                  </a:lnTo>
                  <a:lnTo>
                    <a:pt x="874" y="1955"/>
                  </a:lnTo>
                  <a:lnTo>
                    <a:pt x="886" y="1972"/>
                  </a:lnTo>
                  <a:lnTo>
                    <a:pt x="895" y="1992"/>
                  </a:lnTo>
                  <a:lnTo>
                    <a:pt x="898" y="2011"/>
                  </a:lnTo>
                  <a:lnTo>
                    <a:pt x="897" y="2029"/>
                  </a:lnTo>
                  <a:lnTo>
                    <a:pt x="893" y="2047"/>
                  </a:lnTo>
                  <a:lnTo>
                    <a:pt x="885" y="2063"/>
                  </a:lnTo>
                  <a:lnTo>
                    <a:pt x="875" y="2077"/>
                  </a:lnTo>
                  <a:lnTo>
                    <a:pt x="655" y="2311"/>
                  </a:lnTo>
                  <a:lnTo>
                    <a:pt x="655" y="2311"/>
                  </a:lnTo>
                  <a:lnTo>
                    <a:pt x="655" y="2313"/>
                  </a:lnTo>
                  <a:lnTo>
                    <a:pt x="654" y="2315"/>
                  </a:lnTo>
                  <a:lnTo>
                    <a:pt x="654" y="2317"/>
                  </a:lnTo>
                  <a:lnTo>
                    <a:pt x="709" y="2328"/>
                  </a:lnTo>
                  <a:lnTo>
                    <a:pt x="763" y="2345"/>
                  </a:lnTo>
                  <a:lnTo>
                    <a:pt x="815" y="2367"/>
                  </a:lnTo>
                  <a:lnTo>
                    <a:pt x="863" y="2394"/>
                  </a:lnTo>
                  <a:lnTo>
                    <a:pt x="909" y="2426"/>
                  </a:lnTo>
                  <a:lnTo>
                    <a:pt x="953" y="2464"/>
                  </a:lnTo>
                  <a:lnTo>
                    <a:pt x="993" y="2505"/>
                  </a:lnTo>
                  <a:lnTo>
                    <a:pt x="1029" y="2551"/>
                  </a:lnTo>
                  <a:lnTo>
                    <a:pt x="1062" y="2600"/>
                  </a:lnTo>
                  <a:lnTo>
                    <a:pt x="1090" y="2652"/>
                  </a:lnTo>
                  <a:lnTo>
                    <a:pt x="1115" y="2707"/>
                  </a:lnTo>
                  <a:lnTo>
                    <a:pt x="1135" y="2765"/>
                  </a:lnTo>
                  <a:lnTo>
                    <a:pt x="1150" y="2827"/>
                  </a:lnTo>
                  <a:lnTo>
                    <a:pt x="1159" y="2890"/>
                  </a:lnTo>
                  <a:lnTo>
                    <a:pt x="1674" y="2890"/>
                  </a:lnTo>
                  <a:lnTo>
                    <a:pt x="1674" y="2724"/>
                  </a:lnTo>
                  <a:lnTo>
                    <a:pt x="1676" y="2701"/>
                  </a:lnTo>
                  <a:lnTo>
                    <a:pt x="1684" y="2681"/>
                  </a:lnTo>
                  <a:lnTo>
                    <a:pt x="1697" y="2664"/>
                  </a:lnTo>
                  <a:lnTo>
                    <a:pt x="1714" y="2650"/>
                  </a:lnTo>
                  <a:lnTo>
                    <a:pt x="1733" y="2643"/>
                  </a:lnTo>
                  <a:lnTo>
                    <a:pt x="1752" y="2642"/>
                  </a:lnTo>
                  <a:lnTo>
                    <a:pt x="1771" y="2647"/>
                  </a:lnTo>
                  <a:lnTo>
                    <a:pt x="1790" y="2658"/>
                  </a:lnTo>
                  <a:lnTo>
                    <a:pt x="2044" y="2875"/>
                  </a:lnTo>
                  <a:lnTo>
                    <a:pt x="2056" y="2809"/>
                  </a:lnTo>
                  <a:lnTo>
                    <a:pt x="2073" y="2745"/>
                  </a:lnTo>
                  <a:lnTo>
                    <a:pt x="2095" y="2684"/>
                  </a:lnTo>
                  <a:lnTo>
                    <a:pt x="2123" y="2627"/>
                  </a:lnTo>
                  <a:lnTo>
                    <a:pt x="2156" y="2573"/>
                  </a:lnTo>
                  <a:lnTo>
                    <a:pt x="2193" y="2523"/>
                  </a:lnTo>
                  <a:lnTo>
                    <a:pt x="2233" y="2479"/>
                  </a:lnTo>
                  <a:lnTo>
                    <a:pt x="2278" y="2438"/>
                  </a:lnTo>
                  <a:lnTo>
                    <a:pt x="2326" y="2402"/>
                  </a:lnTo>
                  <a:lnTo>
                    <a:pt x="2377" y="2371"/>
                  </a:lnTo>
                  <a:lnTo>
                    <a:pt x="2431" y="2347"/>
                  </a:lnTo>
                  <a:lnTo>
                    <a:pt x="2488" y="2329"/>
                  </a:lnTo>
                  <a:lnTo>
                    <a:pt x="2546" y="2318"/>
                  </a:lnTo>
                  <a:lnTo>
                    <a:pt x="2546" y="1733"/>
                  </a:lnTo>
                  <a:lnTo>
                    <a:pt x="2400" y="1733"/>
                  </a:lnTo>
                  <a:lnTo>
                    <a:pt x="2384" y="1731"/>
                  </a:lnTo>
                  <a:lnTo>
                    <a:pt x="2369" y="1725"/>
                  </a:lnTo>
                  <a:lnTo>
                    <a:pt x="2356" y="1716"/>
                  </a:lnTo>
                  <a:lnTo>
                    <a:pt x="2345" y="1703"/>
                  </a:lnTo>
                  <a:lnTo>
                    <a:pt x="2336" y="1687"/>
                  </a:lnTo>
                  <a:lnTo>
                    <a:pt x="2330" y="1670"/>
                  </a:lnTo>
                  <a:lnTo>
                    <a:pt x="2328" y="1652"/>
                  </a:lnTo>
                  <a:lnTo>
                    <a:pt x="2330" y="1635"/>
                  </a:lnTo>
                  <a:lnTo>
                    <a:pt x="2334" y="1618"/>
                  </a:lnTo>
                  <a:lnTo>
                    <a:pt x="2343" y="1602"/>
                  </a:lnTo>
                  <a:lnTo>
                    <a:pt x="2528" y="1321"/>
                  </a:lnTo>
                  <a:lnTo>
                    <a:pt x="2183" y="1321"/>
                  </a:lnTo>
                  <a:lnTo>
                    <a:pt x="2153" y="1317"/>
                  </a:lnTo>
                  <a:lnTo>
                    <a:pt x="2125" y="1307"/>
                  </a:lnTo>
                  <a:lnTo>
                    <a:pt x="2101" y="1292"/>
                  </a:lnTo>
                  <a:lnTo>
                    <a:pt x="2079" y="1272"/>
                  </a:lnTo>
                  <a:lnTo>
                    <a:pt x="2062" y="1248"/>
                  </a:lnTo>
                  <a:lnTo>
                    <a:pt x="2048" y="1219"/>
                  </a:lnTo>
                  <a:lnTo>
                    <a:pt x="2040" y="1188"/>
                  </a:lnTo>
                  <a:lnTo>
                    <a:pt x="2037" y="1155"/>
                  </a:lnTo>
                  <a:lnTo>
                    <a:pt x="2037" y="743"/>
                  </a:lnTo>
                  <a:close/>
                  <a:moveTo>
                    <a:pt x="2328" y="330"/>
                  </a:moveTo>
                  <a:lnTo>
                    <a:pt x="2328" y="990"/>
                  </a:lnTo>
                  <a:lnTo>
                    <a:pt x="2910" y="990"/>
                  </a:lnTo>
                  <a:lnTo>
                    <a:pt x="2910" y="330"/>
                  </a:lnTo>
                  <a:lnTo>
                    <a:pt x="2328" y="330"/>
                  </a:lnTo>
                  <a:close/>
                  <a:moveTo>
                    <a:pt x="2183" y="0"/>
                  </a:moveTo>
                  <a:lnTo>
                    <a:pt x="3055" y="0"/>
                  </a:lnTo>
                  <a:lnTo>
                    <a:pt x="3084" y="3"/>
                  </a:lnTo>
                  <a:lnTo>
                    <a:pt x="3112" y="12"/>
                  </a:lnTo>
                  <a:lnTo>
                    <a:pt x="3136" y="28"/>
                  </a:lnTo>
                  <a:lnTo>
                    <a:pt x="3159" y="48"/>
                  </a:lnTo>
                  <a:lnTo>
                    <a:pt x="3176" y="73"/>
                  </a:lnTo>
                  <a:lnTo>
                    <a:pt x="3190" y="100"/>
                  </a:lnTo>
                  <a:lnTo>
                    <a:pt x="3198" y="131"/>
                  </a:lnTo>
                  <a:lnTo>
                    <a:pt x="3201" y="164"/>
                  </a:lnTo>
                  <a:lnTo>
                    <a:pt x="3201" y="1155"/>
                  </a:lnTo>
                  <a:lnTo>
                    <a:pt x="3198" y="1188"/>
                  </a:lnTo>
                  <a:lnTo>
                    <a:pt x="3190" y="1219"/>
                  </a:lnTo>
                  <a:lnTo>
                    <a:pt x="3176" y="1248"/>
                  </a:lnTo>
                  <a:lnTo>
                    <a:pt x="3159" y="1272"/>
                  </a:lnTo>
                  <a:lnTo>
                    <a:pt x="3136" y="1292"/>
                  </a:lnTo>
                  <a:lnTo>
                    <a:pt x="3112" y="1307"/>
                  </a:lnTo>
                  <a:lnTo>
                    <a:pt x="3084" y="1317"/>
                  </a:lnTo>
                  <a:lnTo>
                    <a:pt x="3055" y="1321"/>
                  </a:lnTo>
                  <a:lnTo>
                    <a:pt x="2710" y="1321"/>
                  </a:lnTo>
                  <a:lnTo>
                    <a:pt x="2895" y="1602"/>
                  </a:lnTo>
                  <a:lnTo>
                    <a:pt x="2903" y="1618"/>
                  </a:lnTo>
                  <a:lnTo>
                    <a:pt x="2908" y="1635"/>
                  </a:lnTo>
                  <a:lnTo>
                    <a:pt x="2910" y="1652"/>
                  </a:lnTo>
                  <a:lnTo>
                    <a:pt x="2907" y="1670"/>
                  </a:lnTo>
                  <a:lnTo>
                    <a:pt x="2902" y="1687"/>
                  </a:lnTo>
                  <a:lnTo>
                    <a:pt x="2893" y="1703"/>
                  </a:lnTo>
                  <a:lnTo>
                    <a:pt x="2882" y="1716"/>
                  </a:lnTo>
                  <a:lnTo>
                    <a:pt x="2868" y="1725"/>
                  </a:lnTo>
                  <a:lnTo>
                    <a:pt x="2853" y="1731"/>
                  </a:lnTo>
                  <a:lnTo>
                    <a:pt x="2837" y="1733"/>
                  </a:lnTo>
                  <a:lnTo>
                    <a:pt x="2692" y="1733"/>
                  </a:lnTo>
                  <a:lnTo>
                    <a:pt x="2692" y="2318"/>
                  </a:lnTo>
                  <a:lnTo>
                    <a:pt x="2748" y="2328"/>
                  </a:lnTo>
                  <a:lnTo>
                    <a:pt x="2802" y="2346"/>
                  </a:lnTo>
                  <a:lnTo>
                    <a:pt x="2855" y="2369"/>
                  </a:lnTo>
                  <a:lnTo>
                    <a:pt x="2904" y="2396"/>
                  </a:lnTo>
                  <a:lnTo>
                    <a:pt x="2951" y="2431"/>
                  </a:lnTo>
                  <a:lnTo>
                    <a:pt x="2995" y="2468"/>
                  </a:lnTo>
                  <a:lnTo>
                    <a:pt x="3035" y="2511"/>
                  </a:lnTo>
                  <a:lnTo>
                    <a:pt x="3071" y="2557"/>
                  </a:lnTo>
                  <a:lnTo>
                    <a:pt x="3104" y="2608"/>
                  </a:lnTo>
                  <a:lnTo>
                    <a:pt x="3132" y="2661"/>
                  </a:lnTo>
                  <a:lnTo>
                    <a:pt x="3157" y="2718"/>
                  </a:lnTo>
                  <a:lnTo>
                    <a:pt x="3176" y="2779"/>
                  </a:lnTo>
                  <a:lnTo>
                    <a:pt x="3190" y="2841"/>
                  </a:lnTo>
                  <a:lnTo>
                    <a:pt x="3198" y="2906"/>
                  </a:lnTo>
                  <a:lnTo>
                    <a:pt x="3201" y="2972"/>
                  </a:lnTo>
                  <a:lnTo>
                    <a:pt x="3198" y="3039"/>
                  </a:lnTo>
                  <a:lnTo>
                    <a:pt x="3189" y="3106"/>
                  </a:lnTo>
                  <a:lnTo>
                    <a:pt x="3175" y="3168"/>
                  </a:lnTo>
                  <a:lnTo>
                    <a:pt x="3155" y="3229"/>
                  </a:lnTo>
                  <a:lnTo>
                    <a:pt x="3130" y="3287"/>
                  </a:lnTo>
                  <a:lnTo>
                    <a:pt x="3101" y="3341"/>
                  </a:lnTo>
                  <a:lnTo>
                    <a:pt x="3068" y="3392"/>
                  </a:lnTo>
                  <a:lnTo>
                    <a:pt x="3030" y="3439"/>
                  </a:lnTo>
                  <a:lnTo>
                    <a:pt x="2989" y="3481"/>
                  </a:lnTo>
                  <a:lnTo>
                    <a:pt x="2944" y="3520"/>
                  </a:lnTo>
                  <a:lnTo>
                    <a:pt x="2896" y="3553"/>
                  </a:lnTo>
                  <a:lnTo>
                    <a:pt x="2845" y="3581"/>
                  </a:lnTo>
                  <a:lnTo>
                    <a:pt x="2791" y="3603"/>
                  </a:lnTo>
                  <a:lnTo>
                    <a:pt x="2736" y="3619"/>
                  </a:lnTo>
                  <a:lnTo>
                    <a:pt x="2678" y="3630"/>
                  </a:lnTo>
                  <a:lnTo>
                    <a:pt x="2618" y="3633"/>
                  </a:lnTo>
                  <a:lnTo>
                    <a:pt x="2561" y="3630"/>
                  </a:lnTo>
                  <a:lnTo>
                    <a:pt x="2505" y="3619"/>
                  </a:lnTo>
                  <a:lnTo>
                    <a:pt x="2450" y="3605"/>
                  </a:lnTo>
                  <a:lnTo>
                    <a:pt x="2399" y="3584"/>
                  </a:lnTo>
                  <a:lnTo>
                    <a:pt x="2350" y="3558"/>
                  </a:lnTo>
                  <a:lnTo>
                    <a:pt x="2303" y="3526"/>
                  </a:lnTo>
                  <a:lnTo>
                    <a:pt x="2258" y="3490"/>
                  </a:lnTo>
                  <a:lnTo>
                    <a:pt x="2218" y="3449"/>
                  </a:lnTo>
                  <a:lnTo>
                    <a:pt x="2180" y="3405"/>
                  </a:lnTo>
                  <a:lnTo>
                    <a:pt x="2147" y="3357"/>
                  </a:lnTo>
                  <a:lnTo>
                    <a:pt x="2117" y="3305"/>
                  </a:lnTo>
                  <a:lnTo>
                    <a:pt x="2092" y="3249"/>
                  </a:lnTo>
                  <a:lnTo>
                    <a:pt x="2071" y="3192"/>
                  </a:lnTo>
                  <a:lnTo>
                    <a:pt x="2055" y="3132"/>
                  </a:lnTo>
                  <a:lnTo>
                    <a:pt x="2044" y="3069"/>
                  </a:lnTo>
                  <a:lnTo>
                    <a:pt x="1790" y="3286"/>
                  </a:lnTo>
                  <a:lnTo>
                    <a:pt x="1771" y="3296"/>
                  </a:lnTo>
                  <a:lnTo>
                    <a:pt x="1752" y="3302"/>
                  </a:lnTo>
                  <a:lnTo>
                    <a:pt x="1733" y="3301"/>
                  </a:lnTo>
                  <a:lnTo>
                    <a:pt x="1714" y="3294"/>
                  </a:lnTo>
                  <a:lnTo>
                    <a:pt x="1697" y="3280"/>
                  </a:lnTo>
                  <a:lnTo>
                    <a:pt x="1684" y="3263"/>
                  </a:lnTo>
                  <a:lnTo>
                    <a:pt x="1676" y="3243"/>
                  </a:lnTo>
                  <a:lnTo>
                    <a:pt x="1674" y="3220"/>
                  </a:lnTo>
                  <a:lnTo>
                    <a:pt x="1674" y="3054"/>
                  </a:lnTo>
                  <a:lnTo>
                    <a:pt x="1159" y="3054"/>
                  </a:lnTo>
                  <a:lnTo>
                    <a:pt x="1149" y="3118"/>
                  </a:lnTo>
                  <a:lnTo>
                    <a:pt x="1134" y="3180"/>
                  </a:lnTo>
                  <a:lnTo>
                    <a:pt x="1114" y="3239"/>
                  </a:lnTo>
                  <a:lnTo>
                    <a:pt x="1088" y="3296"/>
                  </a:lnTo>
                  <a:lnTo>
                    <a:pt x="1059" y="3349"/>
                  </a:lnTo>
                  <a:lnTo>
                    <a:pt x="1026" y="3398"/>
                  </a:lnTo>
                  <a:lnTo>
                    <a:pt x="988" y="3445"/>
                  </a:lnTo>
                  <a:lnTo>
                    <a:pt x="948" y="3486"/>
                  </a:lnTo>
                  <a:lnTo>
                    <a:pt x="903" y="3522"/>
                  </a:lnTo>
                  <a:lnTo>
                    <a:pt x="855" y="3555"/>
                  </a:lnTo>
                  <a:lnTo>
                    <a:pt x="805" y="3582"/>
                  </a:lnTo>
                  <a:lnTo>
                    <a:pt x="752" y="3603"/>
                  </a:lnTo>
                  <a:lnTo>
                    <a:pt x="697" y="3619"/>
                  </a:lnTo>
                  <a:lnTo>
                    <a:pt x="641" y="3630"/>
                  </a:lnTo>
                  <a:lnTo>
                    <a:pt x="582" y="3633"/>
                  </a:lnTo>
                  <a:lnTo>
                    <a:pt x="523" y="3630"/>
                  </a:lnTo>
                  <a:lnTo>
                    <a:pt x="465" y="3619"/>
                  </a:lnTo>
                  <a:lnTo>
                    <a:pt x="409" y="3603"/>
                  </a:lnTo>
                  <a:lnTo>
                    <a:pt x="356" y="3581"/>
                  </a:lnTo>
                  <a:lnTo>
                    <a:pt x="305" y="3553"/>
                  </a:lnTo>
                  <a:lnTo>
                    <a:pt x="258" y="3520"/>
                  </a:lnTo>
                  <a:lnTo>
                    <a:pt x="212" y="3481"/>
                  </a:lnTo>
                  <a:lnTo>
                    <a:pt x="171" y="3439"/>
                  </a:lnTo>
                  <a:lnTo>
                    <a:pt x="134" y="3392"/>
                  </a:lnTo>
                  <a:lnTo>
                    <a:pt x="100" y="3341"/>
                  </a:lnTo>
                  <a:lnTo>
                    <a:pt x="70" y="3287"/>
                  </a:lnTo>
                  <a:lnTo>
                    <a:pt x="46" y="3229"/>
                  </a:lnTo>
                  <a:lnTo>
                    <a:pt x="26" y="3168"/>
                  </a:lnTo>
                  <a:lnTo>
                    <a:pt x="12" y="3106"/>
                  </a:lnTo>
                  <a:lnTo>
                    <a:pt x="3" y="3039"/>
                  </a:lnTo>
                  <a:lnTo>
                    <a:pt x="0" y="2972"/>
                  </a:lnTo>
                  <a:lnTo>
                    <a:pt x="3" y="2902"/>
                  </a:lnTo>
                  <a:lnTo>
                    <a:pt x="13" y="2835"/>
                  </a:lnTo>
                  <a:lnTo>
                    <a:pt x="28" y="2771"/>
                  </a:lnTo>
                  <a:lnTo>
                    <a:pt x="48" y="2708"/>
                  </a:lnTo>
                  <a:lnTo>
                    <a:pt x="74" y="2650"/>
                  </a:lnTo>
                  <a:lnTo>
                    <a:pt x="106" y="2594"/>
                  </a:lnTo>
                  <a:lnTo>
                    <a:pt x="141" y="2543"/>
                  </a:lnTo>
                  <a:lnTo>
                    <a:pt x="180" y="2496"/>
                  </a:lnTo>
                  <a:lnTo>
                    <a:pt x="223" y="2452"/>
                  </a:lnTo>
                  <a:lnTo>
                    <a:pt x="271" y="2415"/>
                  </a:lnTo>
                  <a:lnTo>
                    <a:pt x="321" y="2383"/>
                  </a:lnTo>
                  <a:lnTo>
                    <a:pt x="374" y="2355"/>
                  </a:lnTo>
                  <a:lnTo>
                    <a:pt x="430" y="2335"/>
                  </a:lnTo>
                  <a:lnTo>
                    <a:pt x="488" y="2321"/>
                  </a:lnTo>
                  <a:lnTo>
                    <a:pt x="331" y="1968"/>
                  </a:lnTo>
                  <a:lnTo>
                    <a:pt x="324" y="1945"/>
                  </a:lnTo>
                  <a:lnTo>
                    <a:pt x="323" y="1924"/>
                  </a:lnTo>
                  <a:lnTo>
                    <a:pt x="328" y="1901"/>
                  </a:lnTo>
                  <a:lnTo>
                    <a:pt x="337" y="1882"/>
                  </a:lnTo>
                  <a:lnTo>
                    <a:pt x="348" y="1868"/>
                  </a:lnTo>
                  <a:lnTo>
                    <a:pt x="361" y="1858"/>
                  </a:lnTo>
                  <a:lnTo>
                    <a:pt x="376" y="1851"/>
                  </a:lnTo>
                  <a:lnTo>
                    <a:pt x="392" y="1848"/>
                  </a:lnTo>
                  <a:lnTo>
                    <a:pt x="408" y="1848"/>
                  </a:lnTo>
                  <a:lnTo>
                    <a:pt x="559" y="1879"/>
                  </a:lnTo>
                  <a:lnTo>
                    <a:pt x="585" y="1779"/>
                  </a:lnTo>
                  <a:lnTo>
                    <a:pt x="617" y="1681"/>
                  </a:lnTo>
                  <a:lnTo>
                    <a:pt x="652" y="1585"/>
                  </a:lnTo>
                  <a:lnTo>
                    <a:pt x="692" y="1493"/>
                  </a:lnTo>
                  <a:lnTo>
                    <a:pt x="737" y="1404"/>
                  </a:lnTo>
                  <a:lnTo>
                    <a:pt x="788" y="1319"/>
                  </a:lnTo>
                  <a:lnTo>
                    <a:pt x="841" y="1236"/>
                  </a:lnTo>
                  <a:lnTo>
                    <a:pt x="899" y="1158"/>
                  </a:lnTo>
                  <a:lnTo>
                    <a:pt x="961" y="1083"/>
                  </a:lnTo>
                  <a:lnTo>
                    <a:pt x="1026" y="1014"/>
                  </a:lnTo>
                  <a:lnTo>
                    <a:pt x="1095" y="948"/>
                  </a:lnTo>
                  <a:lnTo>
                    <a:pt x="1168" y="887"/>
                  </a:lnTo>
                  <a:lnTo>
                    <a:pt x="1243" y="831"/>
                  </a:lnTo>
                  <a:lnTo>
                    <a:pt x="1322" y="780"/>
                  </a:lnTo>
                  <a:lnTo>
                    <a:pt x="1403" y="734"/>
                  </a:lnTo>
                  <a:lnTo>
                    <a:pt x="1487" y="694"/>
                  </a:lnTo>
                  <a:lnTo>
                    <a:pt x="1573" y="659"/>
                  </a:lnTo>
                  <a:lnTo>
                    <a:pt x="1663" y="630"/>
                  </a:lnTo>
                  <a:lnTo>
                    <a:pt x="1753" y="607"/>
                  </a:lnTo>
                  <a:lnTo>
                    <a:pt x="1846" y="591"/>
                  </a:lnTo>
                  <a:lnTo>
                    <a:pt x="1940" y="581"/>
                  </a:lnTo>
                  <a:lnTo>
                    <a:pt x="2037" y="578"/>
                  </a:lnTo>
                  <a:lnTo>
                    <a:pt x="2037" y="164"/>
                  </a:lnTo>
                  <a:lnTo>
                    <a:pt x="2040" y="131"/>
                  </a:lnTo>
                  <a:lnTo>
                    <a:pt x="2048" y="100"/>
                  </a:lnTo>
                  <a:lnTo>
                    <a:pt x="2062" y="73"/>
                  </a:lnTo>
                  <a:lnTo>
                    <a:pt x="2079" y="48"/>
                  </a:lnTo>
                  <a:lnTo>
                    <a:pt x="2101" y="28"/>
                  </a:lnTo>
                  <a:lnTo>
                    <a:pt x="2125" y="12"/>
                  </a:lnTo>
                  <a:lnTo>
                    <a:pt x="2153" y="3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86493" y="3004457"/>
            <a:ext cx="1828800" cy="1828800"/>
            <a:chOff x="6486493" y="3004457"/>
            <a:chExt cx="1828800" cy="1828800"/>
          </a:xfrm>
        </p:grpSpPr>
        <p:sp>
          <p:nvSpPr>
            <p:cNvPr id="6" name="Oval 5"/>
            <p:cNvSpPr/>
            <p:nvPr/>
          </p:nvSpPr>
          <p:spPr>
            <a:xfrm>
              <a:off x="6486493" y="3004457"/>
              <a:ext cx="1828800" cy="1828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30" name="Group 19"/>
            <p:cNvGrpSpPr>
              <a:grpSpLocks noChangeAspect="1"/>
            </p:cNvGrpSpPr>
            <p:nvPr/>
          </p:nvGrpSpPr>
          <p:grpSpPr bwMode="auto">
            <a:xfrm>
              <a:off x="7029259" y="3482295"/>
              <a:ext cx="743269" cy="873124"/>
              <a:chOff x="3594" y="-300"/>
              <a:chExt cx="601" cy="706"/>
            </a:xfrm>
            <a:solidFill>
              <a:schemeClr val="bg1"/>
            </a:solidFill>
          </p:grpSpPr>
          <p:sp>
            <p:nvSpPr>
              <p:cNvPr id="33" name="Freeform 21"/>
              <p:cNvSpPr>
                <a:spLocks/>
              </p:cNvSpPr>
              <p:nvPr/>
            </p:nvSpPr>
            <p:spPr bwMode="auto">
              <a:xfrm>
                <a:off x="3993" y="188"/>
                <a:ext cx="199" cy="218"/>
              </a:xfrm>
              <a:custGeom>
                <a:avLst/>
                <a:gdLst>
                  <a:gd name="T0" fmla="*/ 538 w 996"/>
                  <a:gd name="T1" fmla="*/ 3 h 1087"/>
                  <a:gd name="T2" fmla="*/ 613 w 996"/>
                  <a:gd name="T3" fmla="*/ 27 h 1087"/>
                  <a:gd name="T4" fmla="*/ 679 w 996"/>
                  <a:gd name="T5" fmla="*/ 69 h 1087"/>
                  <a:gd name="T6" fmla="*/ 729 w 996"/>
                  <a:gd name="T7" fmla="*/ 128 h 1087"/>
                  <a:gd name="T8" fmla="*/ 762 w 996"/>
                  <a:gd name="T9" fmla="*/ 200 h 1087"/>
                  <a:gd name="T10" fmla="*/ 774 w 996"/>
                  <a:gd name="T11" fmla="*/ 281 h 1087"/>
                  <a:gd name="T12" fmla="*/ 762 w 996"/>
                  <a:gd name="T13" fmla="*/ 364 h 1087"/>
                  <a:gd name="T14" fmla="*/ 731 w 996"/>
                  <a:gd name="T15" fmla="*/ 445 h 1087"/>
                  <a:gd name="T16" fmla="*/ 683 w 996"/>
                  <a:gd name="T17" fmla="*/ 518 h 1087"/>
                  <a:gd name="T18" fmla="*/ 621 w 996"/>
                  <a:gd name="T19" fmla="*/ 574 h 1087"/>
                  <a:gd name="T20" fmla="*/ 723 w 996"/>
                  <a:gd name="T21" fmla="*/ 613 h 1087"/>
                  <a:gd name="T22" fmla="*/ 814 w 996"/>
                  <a:gd name="T23" fmla="*/ 669 h 1087"/>
                  <a:gd name="T24" fmla="*/ 889 w 996"/>
                  <a:gd name="T25" fmla="*/ 736 h 1087"/>
                  <a:gd name="T26" fmla="*/ 947 w 996"/>
                  <a:gd name="T27" fmla="*/ 812 h 1087"/>
                  <a:gd name="T28" fmla="*/ 983 w 996"/>
                  <a:gd name="T29" fmla="*/ 889 h 1087"/>
                  <a:gd name="T30" fmla="*/ 996 w 996"/>
                  <a:gd name="T31" fmla="*/ 962 h 1087"/>
                  <a:gd name="T32" fmla="*/ 983 w 996"/>
                  <a:gd name="T33" fmla="*/ 994 h 1087"/>
                  <a:gd name="T34" fmla="*/ 945 w 996"/>
                  <a:gd name="T35" fmla="*/ 1022 h 1087"/>
                  <a:gd name="T36" fmla="*/ 886 w 996"/>
                  <a:gd name="T37" fmla="*/ 1044 h 1087"/>
                  <a:gd name="T38" fmla="*/ 811 w 996"/>
                  <a:gd name="T39" fmla="*/ 1062 h 1087"/>
                  <a:gd name="T40" fmla="*/ 722 w 996"/>
                  <a:gd name="T41" fmla="*/ 1075 h 1087"/>
                  <a:gd name="T42" fmla="*/ 625 w 996"/>
                  <a:gd name="T43" fmla="*/ 1084 h 1087"/>
                  <a:gd name="T44" fmla="*/ 523 w 996"/>
                  <a:gd name="T45" fmla="*/ 1087 h 1087"/>
                  <a:gd name="T46" fmla="*/ 420 w 996"/>
                  <a:gd name="T47" fmla="*/ 1086 h 1087"/>
                  <a:gd name="T48" fmla="*/ 321 w 996"/>
                  <a:gd name="T49" fmla="*/ 1081 h 1087"/>
                  <a:gd name="T50" fmla="*/ 227 w 996"/>
                  <a:gd name="T51" fmla="*/ 1070 h 1087"/>
                  <a:gd name="T52" fmla="*/ 146 w 996"/>
                  <a:gd name="T53" fmla="*/ 1054 h 1087"/>
                  <a:gd name="T54" fmla="*/ 78 w 996"/>
                  <a:gd name="T55" fmla="*/ 1034 h 1087"/>
                  <a:gd name="T56" fmla="*/ 29 w 996"/>
                  <a:gd name="T57" fmla="*/ 1009 h 1087"/>
                  <a:gd name="T58" fmla="*/ 3 w 996"/>
                  <a:gd name="T59" fmla="*/ 979 h 1087"/>
                  <a:gd name="T60" fmla="*/ 3 w 996"/>
                  <a:gd name="T61" fmla="*/ 926 h 1087"/>
                  <a:gd name="T62" fmla="*/ 28 w 996"/>
                  <a:gd name="T63" fmla="*/ 850 h 1087"/>
                  <a:gd name="T64" fmla="*/ 75 w 996"/>
                  <a:gd name="T65" fmla="*/ 773 h 1087"/>
                  <a:gd name="T66" fmla="*/ 141 w 996"/>
                  <a:gd name="T67" fmla="*/ 701 h 1087"/>
                  <a:gd name="T68" fmla="*/ 225 w 996"/>
                  <a:gd name="T69" fmla="*/ 639 h 1087"/>
                  <a:gd name="T70" fmla="*/ 322 w 996"/>
                  <a:gd name="T71" fmla="*/ 591 h 1087"/>
                  <a:gd name="T72" fmla="*/ 343 w 996"/>
                  <a:gd name="T73" fmla="*/ 549 h 1087"/>
                  <a:gd name="T74" fmla="*/ 287 w 996"/>
                  <a:gd name="T75" fmla="*/ 483 h 1087"/>
                  <a:gd name="T76" fmla="*/ 247 w 996"/>
                  <a:gd name="T77" fmla="*/ 405 h 1087"/>
                  <a:gd name="T78" fmla="*/ 225 w 996"/>
                  <a:gd name="T79" fmla="*/ 322 h 1087"/>
                  <a:gd name="T80" fmla="*/ 225 w 996"/>
                  <a:gd name="T81" fmla="*/ 240 h 1087"/>
                  <a:gd name="T82" fmla="*/ 248 w 996"/>
                  <a:gd name="T83" fmla="*/ 163 h 1087"/>
                  <a:gd name="T84" fmla="*/ 291 w 996"/>
                  <a:gd name="T85" fmla="*/ 97 h 1087"/>
                  <a:gd name="T86" fmla="*/ 348 w 996"/>
                  <a:gd name="T87" fmla="*/ 46 h 1087"/>
                  <a:gd name="T88" fmla="*/ 418 w 996"/>
                  <a:gd name="T89" fmla="*/ 12 h 1087"/>
                  <a:gd name="T90" fmla="*/ 498 w 996"/>
                  <a:gd name="T91" fmla="*/ 0 h 1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96" h="1087">
                    <a:moveTo>
                      <a:pt x="498" y="0"/>
                    </a:moveTo>
                    <a:lnTo>
                      <a:pt x="538" y="3"/>
                    </a:lnTo>
                    <a:lnTo>
                      <a:pt x="577" y="12"/>
                    </a:lnTo>
                    <a:lnTo>
                      <a:pt x="613" y="27"/>
                    </a:lnTo>
                    <a:lnTo>
                      <a:pt x="647" y="46"/>
                    </a:lnTo>
                    <a:lnTo>
                      <a:pt x="679" y="69"/>
                    </a:lnTo>
                    <a:lnTo>
                      <a:pt x="706" y="97"/>
                    </a:lnTo>
                    <a:lnTo>
                      <a:pt x="729" y="128"/>
                    </a:lnTo>
                    <a:lnTo>
                      <a:pt x="747" y="163"/>
                    </a:lnTo>
                    <a:lnTo>
                      <a:pt x="762" y="200"/>
                    </a:lnTo>
                    <a:lnTo>
                      <a:pt x="770" y="240"/>
                    </a:lnTo>
                    <a:lnTo>
                      <a:pt x="774" y="281"/>
                    </a:lnTo>
                    <a:lnTo>
                      <a:pt x="770" y="322"/>
                    </a:lnTo>
                    <a:lnTo>
                      <a:pt x="762" y="364"/>
                    </a:lnTo>
                    <a:lnTo>
                      <a:pt x="748" y="405"/>
                    </a:lnTo>
                    <a:lnTo>
                      <a:pt x="731" y="445"/>
                    </a:lnTo>
                    <a:lnTo>
                      <a:pt x="708" y="483"/>
                    </a:lnTo>
                    <a:lnTo>
                      <a:pt x="683" y="518"/>
                    </a:lnTo>
                    <a:lnTo>
                      <a:pt x="654" y="549"/>
                    </a:lnTo>
                    <a:lnTo>
                      <a:pt x="621" y="574"/>
                    </a:lnTo>
                    <a:lnTo>
                      <a:pt x="673" y="591"/>
                    </a:lnTo>
                    <a:lnTo>
                      <a:pt x="723" y="613"/>
                    </a:lnTo>
                    <a:lnTo>
                      <a:pt x="770" y="639"/>
                    </a:lnTo>
                    <a:lnTo>
                      <a:pt x="814" y="669"/>
                    </a:lnTo>
                    <a:lnTo>
                      <a:pt x="854" y="701"/>
                    </a:lnTo>
                    <a:lnTo>
                      <a:pt x="889" y="736"/>
                    </a:lnTo>
                    <a:lnTo>
                      <a:pt x="921" y="773"/>
                    </a:lnTo>
                    <a:lnTo>
                      <a:pt x="947" y="812"/>
                    </a:lnTo>
                    <a:lnTo>
                      <a:pt x="968" y="850"/>
                    </a:lnTo>
                    <a:lnTo>
                      <a:pt x="983" y="889"/>
                    </a:lnTo>
                    <a:lnTo>
                      <a:pt x="993" y="926"/>
                    </a:lnTo>
                    <a:lnTo>
                      <a:pt x="996" y="962"/>
                    </a:lnTo>
                    <a:lnTo>
                      <a:pt x="993" y="979"/>
                    </a:lnTo>
                    <a:lnTo>
                      <a:pt x="983" y="994"/>
                    </a:lnTo>
                    <a:lnTo>
                      <a:pt x="966" y="1009"/>
                    </a:lnTo>
                    <a:lnTo>
                      <a:pt x="945" y="1022"/>
                    </a:lnTo>
                    <a:lnTo>
                      <a:pt x="917" y="1034"/>
                    </a:lnTo>
                    <a:lnTo>
                      <a:pt x="886" y="1044"/>
                    </a:lnTo>
                    <a:lnTo>
                      <a:pt x="850" y="1054"/>
                    </a:lnTo>
                    <a:lnTo>
                      <a:pt x="811" y="1062"/>
                    </a:lnTo>
                    <a:lnTo>
                      <a:pt x="767" y="1070"/>
                    </a:lnTo>
                    <a:lnTo>
                      <a:pt x="722" y="1075"/>
                    </a:lnTo>
                    <a:lnTo>
                      <a:pt x="674" y="1081"/>
                    </a:lnTo>
                    <a:lnTo>
                      <a:pt x="625" y="1084"/>
                    </a:lnTo>
                    <a:lnTo>
                      <a:pt x="575" y="1086"/>
                    </a:lnTo>
                    <a:lnTo>
                      <a:pt x="523" y="1087"/>
                    </a:lnTo>
                    <a:lnTo>
                      <a:pt x="472" y="1087"/>
                    </a:lnTo>
                    <a:lnTo>
                      <a:pt x="420" y="1086"/>
                    </a:lnTo>
                    <a:lnTo>
                      <a:pt x="370" y="1084"/>
                    </a:lnTo>
                    <a:lnTo>
                      <a:pt x="321" y="1081"/>
                    </a:lnTo>
                    <a:lnTo>
                      <a:pt x="273" y="1075"/>
                    </a:lnTo>
                    <a:lnTo>
                      <a:pt x="227" y="1070"/>
                    </a:lnTo>
                    <a:lnTo>
                      <a:pt x="185" y="1062"/>
                    </a:lnTo>
                    <a:lnTo>
                      <a:pt x="146" y="1054"/>
                    </a:lnTo>
                    <a:lnTo>
                      <a:pt x="110" y="1044"/>
                    </a:lnTo>
                    <a:lnTo>
                      <a:pt x="78" y="1034"/>
                    </a:lnTo>
                    <a:lnTo>
                      <a:pt x="51" y="1022"/>
                    </a:lnTo>
                    <a:lnTo>
                      <a:pt x="29" y="1009"/>
                    </a:lnTo>
                    <a:lnTo>
                      <a:pt x="13" y="994"/>
                    </a:lnTo>
                    <a:lnTo>
                      <a:pt x="3" y="979"/>
                    </a:lnTo>
                    <a:lnTo>
                      <a:pt x="0" y="962"/>
                    </a:lnTo>
                    <a:lnTo>
                      <a:pt x="3" y="926"/>
                    </a:lnTo>
                    <a:lnTo>
                      <a:pt x="12" y="889"/>
                    </a:lnTo>
                    <a:lnTo>
                      <a:pt x="28" y="850"/>
                    </a:lnTo>
                    <a:lnTo>
                      <a:pt x="49" y="812"/>
                    </a:lnTo>
                    <a:lnTo>
                      <a:pt x="75" y="773"/>
                    </a:lnTo>
                    <a:lnTo>
                      <a:pt x="106" y="736"/>
                    </a:lnTo>
                    <a:lnTo>
                      <a:pt x="141" y="701"/>
                    </a:lnTo>
                    <a:lnTo>
                      <a:pt x="182" y="669"/>
                    </a:lnTo>
                    <a:lnTo>
                      <a:pt x="225" y="639"/>
                    </a:lnTo>
                    <a:lnTo>
                      <a:pt x="272" y="613"/>
                    </a:lnTo>
                    <a:lnTo>
                      <a:pt x="322" y="591"/>
                    </a:lnTo>
                    <a:lnTo>
                      <a:pt x="375" y="574"/>
                    </a:lnTo>
                    <a:lnTo>
                      <a:pt x="343" y="549"/>
                    </a:lnTo>
                    <a:lnTo>
                      <a:pt x="314" y="518"/>
                    </a:lnTo>
                    <a:lnTo>
                      <a:pt x="287" y="483"/>
                    </a:lnTo>
                    <a:lnTo>
                      <a:pt x="265" y="445"/>
                    </a:lnTo>
                    <a:lnTo>
                      <a:pt x="247" y="405"/>
                    </a:lnTo>
                    <a:lnTo>
                      <a:pt x="234" y="364"/>
                    </a:lnTo>
                    <a:lnTo>
                      <a:pt x="225" y="322"/>
                    </a:lnTo>
                    <a:lnTo>
                      <a:pt x="223" y="281"/>
                    </a:lnTo>
                    <a:lnTo>
                      <a:pt x="225" y="240"/>
                    </a:lnTo>
                    <a:lnTo>
                      <a:pt x="234" y="200"/>
                    </a:lnTo>
                    <a:lnTo>
                      <a:pt x="248" y="163"/>
                    </a:lnTo>
                    <a:lnTo>
                      <a:pt x="267" y="128"/>
                    </a:lnTo>
                    <a:lnTo>
                      <a:pt x="291" y="97"/>
                    </a:lnTo>
                    <a:lnTo>
                      <a:pt x="317" y="69"/>
                    </a:lnTo>
                    <a:lnTo>
                      <a:pt x="348" y="46"/>
                    </a:lnTo>
                    <a:lnTo>
                      <a:pt x="382" y="27"/>
                    </a:lnTo>
                    <a:lnTo>
                      <a:pt x="418" y="12"/>
                    </a:lnTo>
                    <a:lnTo>
                      <a:pt x="457" y="3"/>
                    </a:lnTo>
                    <a:lnTo>
                      <a:pt x="49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4" name="Freeform 22"/>
              <p:cNvSpPr>
                <a:spLocks/>
              </p:cNvSpPr>
              <p:nvPr/>
            </p:nvSpPr>
            <p:spPr bwMode="auto">
              <a:xfrm>
                <a:off x="3683" y="-272"/>
                <a:ext cx="89" cy="99"/>
              </a:xfrm>
              <a:custGeom>
                <a:avLst/>
                <a:gdLst>
                  <a:gd name="T0" fmla="*/ 223 w 447"/>
                  <a:gd name="T1" fmla="*/ 0 h 497"/>
                  <a:gd name="T2" fmla="*/ 259 w 447"/>
                  <a:gd name="T3" fmla="*/ 2 h 497"/>
                  <a:gd name="T4" fmla="*/ 293 w 447"/>
                  <a:gd name="T5" fmla="*/ 11 h 497"/>
                  <a:gd name="T6" fmla="*/ 326 w 447"/>
                  <a:gd name="T7" fmla="*/ 24 h 497"/>
                  <a:gd name="T8" fmla="*/ 355 w 447"/>
                  <a:gd name="T9" fmla="*/ 43 h 497"/>
                  <a:gd name="T10" fmla="*/ 380 w 447"/>
                  <a:gd name="T11" fmla="*/ 65 h 497"/>
                  <a:gd name="T12" fmla="*/ 403 w 447"/>
                  <a:gd name="T13" fmla="*/ 92 h 497"/>
                  <a:gd name="T14" fmla="*/ 422 w 447"/>
                  <a:gd name="T15" fmla="*/ 122 h 497"/>
                  <a:gd name="T16" fmla="*/ 435 w 447"/>
                  <a:gd name="T17" fmla="*/ 154 h 497"/>
                  <a:gd name="T18" fmla="*/ 443 w 447"/>
                  <a:gd name="T19" fmla="*/ 190 h 497"/>
                  <a:gd name="T20" fmla="*/ 447 w 447"/>
                  <a:gd name="T21" fmla="*/ 226 h 497"/>
                  <a:gd name="T22" fmla="*/ 443 w 447"/>
                  <a:gd name="T23" fmla="*/ 261 h 497"/>
                  <a:gd name="T24" fmla="*/ 437 w 447"/>
                  <a:gd name="T25" fmla="*/ 296 h 497"/>
                  <a:gd name="T26" fmla="*/ 425 w 447"/>
                  <a:gd name="T27" fmla="*/ 331 h 497"/>
                  <a:gd name="T28" fmla="*/ 410 w 447"/>
                  <a:gd name="T29" fmla="*/ 363 h 497"/>
                  <a:gd name="T30" fmla="*/ 391 w 447"/>
                  <a:gd name="T31" fmla="*/ 394 h 497"/>
                  <a:gd name="T32" fmla="*/ 369 w 447"/>
                  <a:gd name="T33" fmla="*/ 423 h 497"/>
                  <a:gd name="T34" fmla="*/ 344 w 447"/>
                  <a:gd name="T35" fmla="*/ 448 h 497"/>
                  <a:gd name="T36" fmla="*/ 317 w 447"/>
                  <a:gd name="T37" fmla="*/ 468 h 497"/>
                  <a:gd name="T38" fmla="*/ 287 w 447"/>
                  <a:gd name="T39" fmla="*/ 484 h 497"/>
                  <a:gd name="T40" fmla="*/ 256 w 447"/>
                  <a:gd name="T41" fmla="*/ 494 h 497"/>
                  <a:gd name="T42" fmla="*/ 223 w 447"/>
                  <a:gd name="T43" fmla="*/ 497 h 497"/>
                  <a:gd name="T44" fmla="*/ 190 w 447"/>
                  <a:gd name="T45" fmla="*/ 494 h 497"/>
                  <a:gd name="T46" fmla="*/ 159 w 447"/>
                  <a:gd name="T47" fmla="*/ 484 h 497"/>
                  <a:gd name="T48" fmla="*/ 129 w 447"/>
                  <a:gd name="T49" fmla="*/ 468 h 497"/>
                  <a:gd name="T50" fmla="*/ 101 w 447"/>
                  <a:gd name="T51" fmla="*/ 448 h 497"/>
                  <a:gd name="T52" fmla="*/ 77 w 447"/>
                  <a:gd name="T53" fmla="*/ 423 h 497"/>
                  <a:gd name="T54" fmla="*/ 54 w 447"/>
                  <a:gd name="T55" fmla="*/ 394 h 497"/>
                  <a:gd name="T56" fmla="*/ 36 w 447"/>
                  <a:gd name="T57" fmla="*/ 363 h 497"/>
                  <a:gd name="T58" fmla="*/ 20 w 447"/>
                  <a:gd name="T59" fmla="*/ 331 h 497"/>
                  <a:gd name="T60" fmla="*/ 10 w 447"/>
                  <a:gd name="T61" fmla="*/ 296 h 497"/>
                  <a:gd name="T62" fmla="*/ 2 w 447"/>
                  <a:gd name="T63" fmla="*/ 261 h 497"/>
                  <a:gd name="T64" fmla="*/ 0 w 447"/>
                  <a:gd name="T65" fmla="*/ 226 h 497"/>
                  <a:gd name="T66" fmla="*/ 3 w 447"/>
                  <a:gd name="T67" fmla="*/ 190 h 497"/>
                  <a:gd name="T68" fmla="*/ 12 w 447"/>
                  <a:gd name="T69" fmla="*/ 154 h 497"/>
                  <a:gd name="T70" fmla="*/ 25 w 447"/>
                  <a:gd name="T71" fmla="*/ 122 h 497"/>
                  <a:gd name="T72" fmla="*/ 43 w 447"/>
                  <a:gd name="T73" fmla="*/ 92 h 497"/>
                  <a:gd name="T74" fmla="*/ 65 w 447"/>
                  <a:gd name="T75" fmla="*/ 65 h 497"/>
                  <a:gd name="T76" fmla="*/ 91 w 447"/>
                  <a:gd name="T77" fmla="*/ 43 h 497"/>
                  <a:gd name="T78" fmla="*/ 121 w 447"/>
                  <a:gd name="T79" fmla="*/ 24 h 497"/>
                  <a:gd name="T80" fmla="*/ 152 w 447"/>
                  <a:gd name="T81" fmla="*/ 11 h 497"/>
                  <a:gd name="T82" fmla="*/ 187 w 447"/>
                  <a:gd name="T83" fmla="*/ 2 h 497"/>
                  <a:gd name="T84" fmla="*/ 223 w 447"/>
                  <a:gd name="T85" fmla="*/ 0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7" h="497">
                    <a:moveTo>
                      <a:pt x="223" y="0"/>
                    </a:moveTo>
                    <a:lnTo>
                      <a:pt x="259" y="2"/>
                    </a:lnTo>
                    <a:lnTo>
                      <a:pt x="293" y="11"/>
                    </a:lnTo>
                    <a:lnTo>
                      <a:pt x="326" y="24"/>
                    </a:lnTo>
                    <a:lnTo>
                      <a:pt x="355" y="43"/>
                    </a:lnTo>
                    <a:lnTo>
                      <a:pt x="380" y="65"/>
                    </a:lnTo>
                    <a:lnTo>
                      <a:pt x="403" y="92"/>
                    </a:lnTo>
                    <a:lnTo>
                      <a:pt x="422" y="122"/>
                    </a:lnTo>
                    <a:lnTo>
                      <a:pt x="435" y="154"/>
                    </a:lnTo>
                    <a:lnTo>
                      <a:pt x="443" y="190"/>
                    </a:lnTo>
                    <a:lnTo>
                      <a:pt x="447" y="226"/>
                    </a:lnTo>
                    <a:lnTo>
                      <a:pt x="443" y="261"/>
                    </a:lnTo>
                    <a:lnTo>
                      <a:pt x="437" y="296"/>
                    </a:lnTo>
                    <a:lnTo>
                      <a:pt x="425" y="331"/>
                    </a:lnTo>
                    <a:lnTo>
                      <a:pt x="410" y="363"/>
                    </a:lnTo>
                    <a:lnTo>
                      <a:pt x="391" y="394"/>
                    </a:lnTo>
                    <a:lnTo>
                      <a:pt x="369" y="423"/>
                    </a:lnTo>
                    <a:lnTo>
                      <a:pt x="344" y="448"/>
                    </a:lnTo>
                    <a:lnTo>
                      <a:pt x="317" y="468"/>
                    </a:lnTo>
                    <a:lnTo>
                      <a:pt x="287" y="484"/>
                    </a:lnTo>
                    <a:lnTo>
                      <a:pt x="256" y="494"/>
                    </a:lnTo>
                    <a:lnTo>
                      <a:pt x="223" y="497"/>
                    </a:lnTo>
                    <a:lnTo>
                      <a:pt x="190" y="494"/>
                    </a:lnTo>
                    <a:lnTo>
                      <a:pt x="159" y="484"/>
                    </a:lnTo>
                    <a:lnTo>
                      <a:pt x="129" y="468"/>
                    </a:lnTo>
                    <a:lnTo>
                      <a:pt x="101" y="448"/>
                    </a:lnTo>
                    <a:lnTo>
                      <a:pt x="77" y="423"/>
                    </a:lnTo>
                    <a:lnTo>
                      <a:pt x="54" y="394"/>
                    </a:lnTo>
                    <a:lnTo>
                      <a:pt x="36" y="363"/>
                    </a:lnTo>
                    <a:lnTo>
                      <a:pt x="20" y="331"/>
                    </a:lnTo>
                    <a:lnTo>
                      <a:pt x="10" y="296"/>
                    </a:lnTo>
                    <a:lnTo>
                      <a:pt x="2" y="261"/>
                    </a:lnTo>
                    <a:lnTo>
                      <a:pt x="0" y="226"/>
                    </a:lnTo>
                    <a:lnTo>
                      <a:pt x="3" y="190"/>
                    </a:lnTo>
                    <a:lnTo>
                      <a:pt x="12" y="154"/>
                    </a:lnTo>
                    <a:lnTo>
                      <a:pt x="25" y="122"/>
                    </a:lnTo>
                    <a:lnTo>
                      <a:pt x="43" y="92"/>
                    </a:lnTo>
                    <a:lnTo>
                      <a:pt x="65" y="65"/>
                    </a:lnTo>
                    <a:lnTo>
                      <a:pt x="91" y="43"/>
                    </a:lnTo>
                    <a:lnTo>
                      <a:pt x="121" y="24"/>
                    </a:lnTo>
                    <a:lnTo>
                      <a:pt x="152" y="11"/>
                    </a:lnTo>
                    <a:lnTo>
                      <a:pt x="187" y="2"/>
                    </a:lnTo>
                    <a:lnTo>
                      <a:pt x="2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5" name="Freeform 23"/>
              <p:cNvSpPr>
                <a:spLocks noEditPoints="1"/>
              </p:cNvSpPr>
              <p:nvPr/>
            </p:nvSpPr>
            <p:spPr bwMode="auto">
              <a:xfrm>
                <a:off x="3594" y="-300"/>
                <a:ext cx="601" cy="706"/>
              </a:xfrm>
              <a:custGeom>
                <a:avLst/>
                <a:gdLst>
                  <a:gd name="T0" fmla="*/ 1432 w 3007"/>
                  <a:gd name="T1" fmla="*/ 341 h 3527"/>
                  <a:gd name="T2" fmla="*/ 1531 w 3007"/>
                  <a:gd name="T3" fmla="*/ 946 h 3527"/>
                  <a:gd name="T4" fmla="*/ 1444 w 3007"/>
                  <a:gd name="T5" fmla="*/ 1049 h 3527"/>
                  <a:gd name="T6" fmla="*/ 1456 w 3007"/>
                  <a:gd name="T7" fmla="*/ 1359 h 3527"/>
                  <a:gd name="T8" fmla="*/ 2905 w 3007"/>
                  <a:gd name="T9" fmla="*/ 1359 h 3527"/>
                  <a:gd name="T10" fmla="*/ 2905 w 3007"/>
                  <a:gd name="T11" fmla="*/ 284 h 3527"/>
                  <a:gd name="T12" fmla="*/ 2216 w 3007"/>
                  <a:gd name="T13" fmla="*/ 11 h 3527"/>
                  <a:gd name="T14" fmla="*/ 2910 w 3007"/>
                  <a:gd name="T15" fmla="*/ 193 h 3527"/>
                  <a:gd name="T16" fmla="*/ 3007 w 3007"/>
                  <a:gd name="T17" fmla="*/ 1303 h 3527"/>
                  <a:gd name="T18" fmla="*/ 2881 w 3007"/>
                  <a:gd name="T19" fmla="*/ 1459 h 3527"/>
                  <a:gd name="T20" fmla="*/ 2790 w 3007"/>
                  <a:gd name="T21" fmla="*/ 2485 h 3527"/>
                  <a:gd name="T22" fmla="*/ 2716 w 3007"/>
                  <a:gd name="T23" fmla="*/ 2478 h 3527"/>
                  <a:gd name="T24" fmla="*/ 2229 w 3007"/>
                  <a:gd name="T25" fmla="*/ 2198 h 3527"/>
                  <a:gd name="T26" fmla="*/ 2124 w 3007"/>
                  <a:gd name="T27" fmla="*/ 2181 h 3527"/>
                  <a:gd name="T28" fmla="*/ 1639 w 3007"/>
                  <a:gd name="T29" fmla="*/ 2483 h 3527"/>
                  <a:gd name="T30" fmla="*/ 1770 w 3007"/>
                  <a:gd name="T31" fmla="*/ 2721 h 3527"/>
                  <a:gd name="T32" fmla="*/ 1650 w 3007"/>
                  <a:gd name="T33" fmla="*/ 2989 h 3527"/>
                  <a:gd name="T34" fmla="*/ 1887 w 3007"/>
                  <a:gd name="T35" fmla="*/ 3176 h 3527"/>
                  <a:gd name="T36" fmla="*/ 1990 w 3007"/>
                  <a:gd name="T37" fmla="*/ 3419 h 3527"/>
                  <a:gd name="T38" fmla="*/ 1807 w 3007"/>
                  <a:gd name="T39" fmla="*/ 3502 h 3527"/>
                  <a:gd name="T40" fmla="*/ 1469 w 3007"/>
                  <a:gd name="T41" fmla="*/ 3527 h 3527"/>
                  <a:gd name="T42" fmla="*/ 1142 w 3007"/>
                  <a:gd name="T43" fmla="*/ 3494 h 3527"/>
                  <a:gd name="T44" fmla="*/ 996 w 3007"/>
                  <a:gd name="T45" fmla="*/ 3402 h 3527"/>
                  <a:gd name="T46" fmla="*/ 1139 w 3007"/>
                  <a:gd name="T47" fmla="*/ 3141 h 3527"/>
                  <a:gd name="T48" fmla="*/ 1310 w 3007"/>
                  <a:gd name="T49" fmla="*/ 2958 h 3527"/>
                  <a:gd name="T50" fmla="*/ 1223 w 3007"/>
                  <a:gd name="T51" fmla="*/ 2680 h 3527"/>
                  <a:gd name="T52" fmla="*/ 1379 w 3007"/>
                  <a:gd name="T53" fmla="*/ 2467 h 3527"/>
                  <a:gd name="T54" fmla="*/ 1547 w 3007"/>
                  <a:gd name="T55" fmla="*/ 2419 h 3527"/>
                  <a:gd name="T56" fmla="*/ 1382 w 3007"/>
                  <a:gd name="T57" fmla="*/ 1393 h 3527"/>
                  <a:gd name="T58" fmla="*/ 992 w 3007"/>
                  <a:gd name="T59" fmla="*/ 900 h 3527"/>
                  <a:gd name="T60" fmla="*/ 916 w 3007"/>
                  <a:gd name="T61" fmla="*/ 875 h 3527"/>
                  <a:gd name="T62" fmla="*/ 934 w 3007"/>
                  <a:gd name="T63" fmla="*/ 2480 h 3527"/>
                  <a:gd name="T64" fmla="*/ 816 w 3007"/>
                  <a:gd name="T65" fmla="*/ 2473 h 3527"/>
                  <a:gd name="T66" fmla="*/ 668 w 3007"/>
                  <a:gd name="T67" fmla="*/ 1600 h 3527"/>
                  <a:gd name="T68" fmla="*/ 582 w 3007"/>
                  <a:gd name="T69" fmla="*/ 2455 h 3527"/>
                  <a:gd name="T70" fmla="*/ 762 w 3007"/>
                  <a:gd name="T71" fmla="*/ 2641 h 3527"/>
                  <a:gd name="T72" fmla="*/ 709 w 3007"/>
                  <a:gd name="T73" fmla="*/ 2923 h 3527"/>
                  <a:gd name="T74" fmla="*/ 814 w 3007"/>
                  <a:gd name="T75" fmla="*/ 3109 h 3527"/>
                  <a:gd name="T76" fmla="*/ 993 w 3007"/>
                  <a:gd name="T77" fmla="*/ 3366 h 3527"/>
                  <a:gd name="T78" fmla="*/ 886 w 3007"/>
                  <a:gd name="T79" fmla="*/ 3484 h 3527"/>
                  <a:gd name="T80" fmla="*/ 574 w 3007"/>
                  <a:gd name="T81" fmla="*/ 3526 h 3527"/>
                  <a:gd name="T82" fmla="*/ 228 w 3007"/>
                  <a:gd name="T83" fmla="*/ 3510 h 3527"/>
                  <a:gd name="T84" fmla="*/ 13 w 3007"/>
                  <a:gd name="T85" fmla="*/ 3434 h 3527"/>
                  <a:gd name="T86" fmla="*/ 75 w 3007"/>
                  <a:gd name="T87" fmla="*/ 3213 h 3527"/>
                  <a:gd name="T88" fmla="*/ 375 w 3007"/>
                  <a:gd name="T89" fmla="*/ 3014 h 3527"/>
                  <a:gd name="T90" fmla="*/ 226 w 3007"/>
                  <a:gd name="T91" fmla="*/ 2762 h 3527"/>
                  <a:gd name="T92" fmla="*/ 319 w 3007"/>
                  <a:gd name="T93" fmla="*/ 2508 h 3527"/>
                  <a:gd name="T94" fmla="*/ 421 w 3007"/>
                  <a:gd name="T95" fmla="*/ 1488 h 3527"/>
                  <a:gd name="T96" fmla="*/ 229 w 3007"/>
                  <a:gd name="T97" fmla="*/ 1533 h 3527"/>
                  <a:gd name="T98" fmla="*/ 105 w 3007"/>
                  <a:gd name="T99" fmla="*/ 1518 h 3527"/>
                  <a:gd name="T100" fmla="*/ 231 w 3007"/>
                  <a:gd name="T101" fmla="*/ 790 h 3527"/>
                  <a:gd name="T102" fmla="*/ 262 w 3007"/>
                  <a:gd name="T103" fmla="*/ 745 h 3527"/>
                  <a:gd name="T104" fmla="*/ 290 w 3007"/>
                  <a:gd name="T105" fmla="*/ 729 h 3527"/>
                  <a:gd name="T106" fmla="*/ 450 w 3007"/>
                  <a:gd name="T107" fmla="*/ 682 h 3527"/>
                  <a:gd name="T108" fmla="*/ 656 w 3007"/>
                  <a:gd name="T109" fmla="*/ 696 h 3527"/>
                  <a:gd name="T110" fmla="*/ 740 w 3007"/>
                  <a:gd name="T111" fmla="*/ 656 h 3527"/>
                  <a:gd name="T112" fmla="*/ 985 w 3007"/>
                  <a:gd name="T113" fmla="*/ 709 h 3527"/>
                  <a:gd name="T114" fmla="*/ 1357 w 3007"/>
                  <a:gd name="T115" fmla="*/ 309 h 3527"/>
                  <a:gd name="T116" fmla="*/ 1512 w 3007"/>
                  <a:gd name="T117" fmla="*/ 181 h 3527"/>
                  <a:gd name="T118" fmla="*/ 2181 w 3007"/>
                  <a:gd name="T119" fmla="*/ 0 h 3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07" h="3527">
                    <a:moveTo>
                      <a:pt x="1512" y="261"/>
                    </a:moveTo>
                    <a:lnTo>
                      <a:pt x="1491" y="263"/>
                    </a:lnTo>
                    <a:lnTo>
                      <a:pt x="1472" y="271"/>
                    </a:lnTo>
                    <a:lnTo>
                      <a:pt x="1456" y="284"/>
                    </a:lnTo>
                    <a:lnTo>
                      <a:pt x="1443" y="300"/>
                    </a:lnTo>
                    <a:lnTo>
                      <a:pt x="1436" y="320"/>
                    </a:lnTo>
                    <a:lnTo>
                      <a:pt x="1432" y="341"/>
                    </a:lnTo>
                    <a:lnTo>
                      <a:pt x="1432" y="860"/>
                    </a:lnTo>
                    <a:lnTo>
                      <a:pt x="1472" y="873"/>
                    </a:lnTo>
                    <a:lnTo>
                      <a:pt x="1490" y="882"/>
                    </a:lnTo>
                    <a:lnTo>
                      <a:pt x="1506" y="894"/>
                    </a:lnTo>
                    <a:lnTo>
                      <a:pt x="1518" y="910"/>
                    </a:lnTo>
                    <a:lnTo>
                      <a:pt x="1527" y="927"/>
                    </a:lnTo>
                    <a:lnTo>
                      <a:pt x="1531" y="946"/>
                    </a:lnTo>
                    <a:lnTo>
                      <a:pt x="1533" y="966"/>
                    </a:lnTo>
                    <a:lnTo>
                      <a:pt x="1528" y="987"/>
                    </a:lnTo>
                    <a:lnTo>
                      <a:pt x="1518" y="1009"/>
                    </a:lnTo>
                    <a:lnTo>
                      <a:pt x="1504" y="1025"/>
                    </a:lnTo>
                    <a:lnTo>
                      <a:pt x="1486" y="1037"/>
                    </a:lnTo>
                    <a:lnTo>
                      <a:pt x="1466" y="1046"/>
                    </a:lnTo>
                    <a:lnTo>
                      <a:pt x="1444" y="1049"/>
                    </a:lnTo>
                    <a:lnTo>
                      <a:pt x="1441" y="1049"/>
                    </a:lnTo>
                    <a:lnTo>
                      <a:pt x="1437" y="1047"/>
                    </a:lnTo>
                    <a:lnTo>
                      <a:pt x="1433" y="1046"/>
                    </a:lnTo>
                    <a:lnTo>
                      <a:pt x="1433" y="1303"/>
                    </a:lnTo>
                    <a:lnTo>
                      <a:pt x="1436" y="1324"/>
                    </a:lnTo>
                    <a:lnTo>
                      <a:pt x="1444" y="1344"/>
                    </a:lnTo>
                    <a:lnTo>
                      <a:pt x="1456" y="1359"/>
                    </a:lnTo>
                    <a:lnTo>
                      <a:pt x="1472" y="1372"/>
                    </a:lnTo>
                    <a:lnTo>
                      <a:pt x="1491" y="1381"/>
                    </a:lnTo>
                    <a:lnTo>
                      <a:pt x="1512" y="1383"/>
                    </a:lnTo>
                    <a:lnTo>
                      <a:pt x="2849" y="1383"/>
                    </a:lnTo>
                    <a:lnTo>
                      <a:pt x="2870" y="1381"/>
                    </a:lnTo>
                    <a:lnTo>
                      <a:pt x="2890" y="1372"/>
                    </a:lnTo>
                    <a:lnTo>
                      <a:pt x="2905" y="1359"/>
                    </a:lnTo>
                    <a:lnTo>
                      <a:pt x="2918" y="1344"/>
                    </a:lnTo>
                    <a:lnTo>
                      <a:pt x="2926" y="1324"/>
                    </a:lnTo>
                    <a:lnTo>
                      <a:pt x="2929" y="1303"/>
                    </a:lnTo>
                    <a:lnTo>
                      <a:pt x="2929" y="341"/>
                    </a:lnTo>
                    <a:lnTo>
                      <a:pt x="2926" y="320"/>
                    </a:lnTo>
                    <a:lnTo>
                      <a:pt x="2918" y="300"/>
                    </a:lnTo>
                    <a:lnTo>
                      <a:pt x="2905" y="284"/>
                    </a:lnTo>
                    <a:lnTo>
                      <a:pt x="2890" y="271"/>
                    </a:lnTo>
                    <a:lnTo>
                      <a:pt x="2870" y="263"/>
                    </a:lnTo>
                    <a:lnTo>
                      <a:pt x="2849" y="261"/>
                    </a:lnTo>
                    <a:lnTo>
                      <a:pt x="1512" y="261"/>
                    </a:lnTo>
                    <a:close/>
                    <a:moveTo>
                      <a:pt x="2181" y="0"/>
                    </a:moveTo>
                    <a:lnTo>
                      <a:pt x="2200" y="3"/>
                    </a:lnTo>
                    <a:lnTo>
                      <a:pt x="2216" y="11"/>
                    </a:lnTo>
                    <a:lnTo>
                      <a:pt x="2228" y="25"/>
                    </a:lnTo>
                    <a:lnTo>
                      <a:pt x="2237" y="41"/>
                    </a:lnTo>
                    <a:lnTo>
                      <a:pt x="2240" y="60"/>
                    </a:lnTo>
                    <a:lnTo>
                      <a:pt x="2240" y="181"/>
                    </a:lnTo>
                    <a:lnTo>
                      <a:pt x="2849" y="181"/>
                    </a:lnTo>
                    <a:lnTo>
                      <a:pt x="2881" y="184"/>
                    </a:lnTo>
                    <a:lnTo>
                      <a:pt x="2910" y="193"/>
                    </a:lnTo>
                    <a:lnTo>
                      <a:pt x="2938" y="208"/>
                    </a:lnTo>
                    <a:lnTo>
                      <a:pt x="2960" y="228"/>
                    </a:lnTo>
                    <a:lnTo>
                      <a:pt x="2980" y="251"/>
                    </a:lnTo>
                    <a:lnTo>
                      <a:pt x="2994" y="279"/>
                    </a:lnTo>
                    <a:lnTo>
                      <a:pt x="3004" y="309"/>
                    </a:lnTo>
                    <a:lnTo>
                      <a:pt x="3007" y="341"/>
                    </a:lnTo>
                    <a:lnTo>
                      <a:pt x="3007" y="1303"/>
                    </a:lnTo>
                    <a:lnTo>
                      <a:pt x="3004" y="1335"/>
                    </a:lnTo>
                    <a:lnTo>
                      <a:pt x="2994" y="1365"/>
                    </a:lnTo>
                    <a:lnTo>
                      <a:pt x="2980" y="1393"/>
                    </a:lnTo>
                    <a:lnTo>
                      <a:pt x="2960" y="1416"/>
                    </a:lnTo>
                    <a:lnTo>
                      <a:pt x="2938" y="1436"/>
                    </a:lnTo>
                    <a:lnTo>
                      <a:pt x="2910" y="1451"/>
                    </a:lnTo>
                    <a:lnTo>
                      <a:pt x="2881" y="1459"/>
                    </a:lnTo>
                    <a:lnTo>
                      <a:pt x="2850" y="1463"/>
                    </a:lnTo>
                    <a:lnTo>
                      <a:pt x="2564" y="1463"/>
                    </a:lnTo>
                    <a:lnTo>
                      <a:pt x="2814" y="2419"/>
                    </a:lnTo>
                    <a:lnTo>
                      <a:pt x="2817" y="2438"/>
                    </a:lnTo>
                    <a:lnTo>
                      <a:pt x="2812" y="2457"/>
                    </a:lnTo>
                    <a:lnTo>
                      <a:pt x="2804" y="2472"/>
                    </a:lnTo>
                    <a:lnTo>
                      <a:pt x="2790" y="2485"/>
                    </a:lnTo>
                    <a:lnTo>
                      <a:pt x="2773" y="2493"/>
                    </a:lnTo>
                    <a:lnTo>
                      <a:pt x="2768" y="2493"/>
                    </a:lnTo>
                    <a:lnTo>
                      <a:pt x="2763" y="2495"/>
                    </a:lnTo>
                    <a:lnTo>
                      <a:pt x="2758" y="2495"/>
                    </a:lnTo>
                    <a:lnTo>
                      <a:pt x="2742" y="2493"/>
                    </a:lnTo>
                    <a:lnTo>
                      <a:pt x="2728" y="2487"/>
                    </a:lnTo>
                    <a:lnTo>
                      <a:pt x="2716" y="2478"/>
                    </a:lnTo>
                    <a:lnTo>
                      <a:pt x="2707" y="2466"/>
                    </a:lnTo>
                    <a:lnTo>
                      <a:pt x="2701" y="2450"/>
                    </a:lnTo>
                    <a:lnTo>
                      <a:pt x="2441" y="1463"/>
                    </a:lnTo>
                    <a:lnTo>
                      <a:pt x="2240" y="1463"/>
                    </a:lnTo>
                    <a:lnTo>
                      <a:pt x="2240" y="2162"/>
                    </a:lnTo>
                    <a:lnTo>
                      <a:pt x="2237" y="2181"/>
                    </a:lnTo>
                    <a:lnTo>
                      <a:pt x="2229" y="2198"/>
                    </a:lnTo>
                    <a:lnTo>
                      <a:pt x="2216" y="2211"/>
                    </a:lnTo>
                    <a:lnTo>
                      <a:pt x="2200" y="2220"/>
                    </a:lnTo>
                    <a:lnTo>
                      <a:pt x="2181" y="2224"/>
                    </a:lnTo>
                    <a:lnTo>
                      <a:pt x="2163" y="2220"/>
                    </a:lnTo>
                    <a:lnTo>
                      <a:pt x="2146" y="2211"/>
                    </a:lnTo>
                    <a:lnTo>
                      <a:pt x="2133" y="2198"/>
                    </a:lnTo>
                    <a:lnTo>
                      <a:pt x="2124" y="2181"/>
                    </a:lnTo>
                    <a:lnTo>
                      <a:pt x="2121" y="2162"/>
                    </a:lnTo>
                    <a:lnTo>
                      <a:pt x="2121" y="1463"/>
                    </a:lnTo>
                    <a:lnTo>
                      <a:pt x="1921" y="1463"/>
                    </a:lnTo>
                    <a:lnTo>
                      <a:pt x="1661" y="2450"/>
                    </a:lnTo>
                    <a:lnTo>
                      <a:pt x="1657" y="2463"/>
                    </a:lnTo>
                    <a:lnTo>
                      <a:pt x="1649" y="2475"/>
                    </a:lnTo>
                    <a:lnTo>
                      <a:pt x="1639" y="2483"/>
                    </a:lnTo>
                    <a:lnTo>
                      <a:pt x="1671" y="2507"/>
                    </a:lnTo>
                    <a:lnTo>
                      <a:pt x="1699" y="2535"/>
                    </a:lnTo>
                    <a:lnTo>
                      <a:pt x="1724" y="2566"/>
                    </a:lnTo>
                    <a:lnTo>
                      <a:pt x="1744" y="2600"/>
                    </a:lnTo>
                    <a:lnTo>
                      <a:pt x="1758" y="2638"/>
                    </a:lnTo>
                    <a:lnTo>
                      <a:pt x="1767" y="2679"/>
                    </a:lnTo>
                    <a:lnTo>
                      <a:pt x="1770" y="2721"/>
                    </a:lnTo>
                    <a:lnTo>
                      <a:pt x="1768" y="2762"/>
                    </a:lnTo>
                    <a:lnTo>
                      <a:pt x="1759" y="2804"/>
                    </a:lnTo>
                    <a:lnTo>
                      <a:pt x="1746" y="2845"/>
                    </a:lnTo>
                    <a:lnTo>
                      <a:pt x="1728" y="2885"/>
                    </a:lnTo>
                    <a:lnTo>
                      <a:pt x="1706" y="2923"/>
                    </a:lnTo>
                    <a:lnTo>
                      <a:pt x="1680" y="2958"/>
                    </a:lnTo>
                    <a:lnTo>
                      <a:pt x="1650" y="2989"/>
                    </a:lnTo>
                    <a:lnTo>
                      <a:pt x="1619" y="3014"/>
                    </a:lnTo>
                    <a:lnTo>
                      <a:pt x="1671" y="3031"/>
                    </a:lnTo>
                    <a:lnTo>
                      <a:pt x="1721" y="3053"/>
                    </a:lnTo>
                    <a:lnTo>
                      <a:pt x="1768" y="3079"/>
                    </a:lnTo>
                    <a:lnTo>
                      <a:pt x="1812" y="3109"/>
                    </a:lnTo>
                    <a:lnTo>
                      <a:pt x="1851" y="3141"/>
                    </a:lnTo>
                    <a:lnTo>
                      <a:pt x="1887" y="3176"/>
                    </a:lnTo>
                    <a:lnTo>
                      <a:pt x="1917" y="3213"/>
                    </a:lnTo>
                    <a:lnTo>
                      <a:pt x="1943" y="3251"/>
                    </a:lnTo>
                    <a:lnTo>
                      <a:pt x="1965" y="3290"/>
                    </a:lnTo>
                    <a:lnTo>
                      <a:pt x="1981" y="3329"/>
                    </a:lnTo>
                    <a:lnTo>
                      <a:pt x="1990" y="3366"/>
                    </a:lnTo>
                    <a:lnTo>
                      <a:pt x="1994" y="3402"/>
                    </a:lnTo>
                    <a:lnTo>
                      <a:pt x="1990" y="3419"/>
                    </a:lnTo>
                    <a:lnTo>
                      <a:pt x="1979" y="3434"/>
                    </a:lnTo>
                    <a:lnTo>
                      <a:pt x="1963" y="3449"/>
                    </a:lnTo>
                    <a:lnTo>
                      <a:pt x="1941" y="3462"/>
                    </a:lnTo>
                    <a:lnTo>
                      <a:pt x="1915" y="3474"/>
                    </a:lnTo>
                    <a:lnTo>
                      <a:pt x="1882" y="3484"/>
                    </a:lnTo>
                    <a:lnTo>
                      <a:pt x="1848" y="3494"/>
                    </a:lnTo>
                    <a:lnTo>
                      <a:pt x="1807" y="3502"/>
                    </a:lnTo>
                    <a:lnTo>
                      <a:pt x="1765" y="3510"/>
                    </a:lnTo>
                    <a:lnTo>
                      <a:pt x="1720" y="3515"/>
                    </a:lnTo>
                    <a:lnTo>
                      <a:pt x="1672" y="3521"/>
                    </a:lnTo>
                    <a:lnTo>
                      <a:pt x="1623" y="3524"/>
                    </a:lnTo>
                    <a:lnTo>
                      <a:pt x="1572" y="3526"/>
                    </a:lnTo>
                    <a:lnTo>
                      <a:pt x="1521" y="3527"/>
                    </a:lnTo>
                    <a:lnTo>
                      <a:pt x="1469" y="3527"/>
                    </a:lnTo>
                    <a:lnTo>
                      <a:pt x="1418" y="3526"/>
                    </a:lnTo>
                    <a:lnTo>
                      <a:pt x="1367" y="3524"/>
                    </a:lnTo>
                    <a:lnTo>
                      <a:pt x="1318" y="3521"/>
                    </a:lnTo>
                    <a:lnTo>
                      <a:pt x="1271" y="3515"/>
                    </a:lnTo>
                    <a:lnTo>
                      <a:pt x="1225" y="3510"/>
                    </a:lnTo>
                    <a:lnTo>
                      <a:pt x="1183" y="3502"/>
                    </a:lnTo>
                    <a:lnTo>
                      <a:pt x="1142" y="3494"/>
                    </a:lnTo>
                    <a:lnTo>
                      <a:pt x="1107" y="3484"/>
                    </a:lnTo>
                    <a:lnTo>
                      <a:pt x="1076" y="3474"/>
                    </a:lnTo>
                    <a:lnTo>
                      <a:pt x="1049" y="3462"/>
                    </a:lnTo>
                    <a:lnTo>
                      <a:pt x="1027" y="3449"/>
                    </a:lnTo>
                    <a:lnTo>
                      <a:pt x="1010" y="3434"/>
                    </a:lnTo>
                    <a:lnTo>
                      <a:pt x="1001" y="3419"/>
                    </a:lnTo>
                    <a:lnTo>
                      <a:pt x="996" y="3402"/>
                    </a:lnTo>
                    <a:lnTo>
                      <a:pt x="1000" y="3366"/>
                    </a:lnTo>
                    <a:lnTo>
                      <a:pt x="1009" y="3329"/>
                    </a:lnTo>
                    <a:lnTo>
                      <a:pt x="1025" y="3290"/>
                    </a:lnTo>
                    <a:lnTo>
                      <a:pt x="1046" y="3251"/>
                    </a:lnTo>
                    <a:lnTo>
                      <a:pt x="1073" y="3213"/>
                    </a:lnTo>
                    <a:lnTo>
                      <a:pt x="1103" y="3176"/>
                    </a:lnTo>
                    <a:lnTo>
                      <a:pt x="1139" y="3141"/>
                    </a:lnTo>
                    <a:lnTo>
                      <a:pt x="1179" y="3109"/>
                    </a:lnTo>
                    <a:lnTo>
                      <a:pt x="1223" y="3079"/>
                    </a:lnTo>
                    <a:lnTo>
                      <a:pt x="1270" y="3053"/>
                    </a:lnTo>
                    <a:lnTo>
                      <a:pt x="1319" y="3031"/>
                    </a:lnTo>
                    <a:lnTo>
                      <a:pt x="1372" y="3014"/>
                    </a:lnTo>
                    <a:lnTo>
                      <a:pt x="1340" y="2989"/>
                    </a:lnTo>
                    <a:lnTo>
                      <a:pt x="1310" y="2958"/>
                    </a:lnTo>
                    <a:lnTo>
                      <a:pt x="1284" y="2923"/>
                    </a:lnTo>
                    <a:lnTo>
                      <a:pt x="1262" y="2885"/>
                    </a:lnTo>
                    <a:lnTo>
                      <a:pt x="1245" y="2845"/>
                    </a:lnTo>
                    <a:lnTo>
                      <a:pt x="1231" y="2804"/>
                    </a:lnTo>
                    <a:lnTo>
                      <a:pt x="1223" y="2762"/>
                    </a:lnTo>
                    <a:lnTo>
                      <a:pt x="1220" y="2721"/>
                    </a:lnTo>
                    <a:lnTo>
                      <a:pt x="1223" y="2680"/>
                    </a:lnTo>
                    <a:lnTo>
                      <a:pt x="1232" y="2640"/>
                    </a:lnTo>
                    <a:lnTo>
                      <a:pt x="1246" y="2602"/>
                    </a:lnTo>
                    <a:lnTo>
                      <a:pt x="1264" y="2568"/>
                    </a:lnTo>
                    <a:lnTo>
                      <a:pt x="1287" y="2537"/>
                    </a:lnTo>
                    <a:lnTo>
                      <a:pt x="1315" y="2509"/>
                    </a:lnTo>
                    <a:lnTo>
                      <a:pt x="1345" y="2486"/>
                    </a:lnTo>
                    <a:lnTo>
                      <a:pt x="1379" y="2467"/>
                    </a:lnTo>
                    <a:lnTo>
                      <a:pt x="1416" y="2452"/>
                    </a:lnTo>
                    <a:lnTo>
                      <a:pt x="1454" y="2443"/>
                    </a:lnTo>
                    <a:lnTo>
                      <a:pt x="1495" y="2440"/>
                    </a:lnTo>
                    <a:lnTo>
                      <a:pt x="1522" y="2442"/>
                    </a:lnTo>
                    <a:lnTo>
                      <a:pt x="1547" y="2446"/>
                    </a:lnTo>
                    <a:lnTo>
                      <a:pt x="1546" y="2432"/>
                    </a:lnTo>
                    <a:lnTo>
                      <a:pt x="1547" y="2419"/>
                    </a:lnTo>
                    <a:lnTo>
                      <a:pt x="1799" y="1463"/>
                    </a:lnTo>
                    <a:lnTo>
                      <a:pt x="1512" y="1463"/>
                    </a:lnTo>
                    <a:lnTo>
                      <a:pt x="1480" y="1459"/>
                    </a:lnTo>
                    <a:lnTo>
                      <a:pt x="1451" y="1451"/>
                    </a:lnTo>
                    <a:lnTo>
                      <a:pt x="1425" y="1436"/>
                    </a:lnTo>
                    <a:lnTo>
                      <a:pt x="1401" y="1416"/>
                    </a:lnTo>
                    <a:lnTo>
                      <a:pt x="1382" y="1393"/>
                    </a:lnTo>
                    <a:lnTo>
                      <a:pt x="1367" y="1365"/>
                    </a:lnTo>
                    <a:lnTo>
                      <a:pt x="1358" y="1335"/>
                    </a:lnTo>
                    <a:lnTo>
                      <a:pt x="1355" y="1303"/>
                    </a:lnTo>
                    <a:lnTo>
                      <a:pt x="1355" y="1023"/>
                    </a:lnTo>
                    <a:lnTo>
                      <a:pt x="993" y="900"/>
                    </a:lnTo>
                    <a:lnTo>
                      <a:pt x="992" y="900"/>
                    </a:lnTo>
                    <a:lnTo>
                      <a:pt x="992" y="900"/>
                    </a:lnTo>
                    <a:lnTo>
                      <a:pt x="991" y="900"/>
                    </a:lnTo>
                    <a:lnTo>
                      <a:pt x="989" y="899"/>
                    </a:lnTo>
                    <a:lnTo>
                      <a:pt x="981" y="895"/>
                    </a:lnTo>
                    <a:lnTo>
                      <a:pt x="970" y="892"/>
                    </a:lnTo>
                    <a:lnTo>
                      <a:pt x="955" y="887"/>
                    </a:lnTo>
                    <a:lnTo>
                      <a:pt x="936" y="882"/>
                    </a:lnTo>
                    <a:lnTo>
                      <a:pt x="916" y="875"/>
                    </a:lnTo>
                    <a:lnTo>
                      <a:pt x="916" y="1488"/>
                    </a:lnTo>
                    <a:lnTo>
                      <a:pt x="985" y="2378"/>
                    </a:lnTo>
                    <a:lnTo>
                      <a:pt x="984" y="2403"/>
                    </a:lnTo>
                    <a:lnTo>
                      <a:pt x="978" y="2427"/>
                    </a:lnTo>
                    <a:lnTo>
                      <a:pt x="967" y="2448"/>
                    </a:lnTo>
                    <a:lnTo>
                      <a:pt x="953" y="2466"/>
                    </a:lnTo>
                    <a:lnTo>
                      <a:pt x="934" y="2480"/>
                    </a:lnTo>
                    <a:lnTo>
                      <a:pt x="912" y="2490"/>
                    </a:lnTo>
                    <a:lnTo>
                      <a:pt x="888" y="2495"/>
                    </a:lnTo>
                    <a:lnTo>
                      <a:pt x="884" y="2495"/>
                    </a:lnTo>
                    <a:lnTo>
                      <a:pt x="880" y="2495"/>
                    </a:lnTo>
                    <a:lnTo>
                      <a:pt x="857" y="2492"/>
                    </a:lnTo>
                    <a:lnTo>
                      <a:pt x="836" y="2486"/>
                    </a:lnTo>
                    <a:lnTo>
                      <a:pt x="816" y="2473"/>
                    </a:lnTo>
                    <a:lnTo>
                      <a:pt x="800" y="2458"/>
                    </a:lnTo>
                    <a:lnTo>
                      <a:pt x="788" y="2440"/>
                    </a:lnTo>
                    <a:lnTo>
                      <a:pt x="778" y="2419"/>
                    </a:lnTo>
                    <a:lnTo>
                      <a:pt x="774" y="2396"/>
                    </a:lnTo>
                    <a:lnTo>
                      <a:pt x="711" y="1592"/>
                    </a:lnTo>
                    <a:lnTo>
                      <a:pt x="690" y="1598"/>
                    </a:lnTo>
                    <a:lnTo>
                      <a:pt x="668" y="1600"/>
                    </a:lnTo>
                    <a:lnTo>
                      <a:pt x="646" y="1598"/>
                    </a:lnTo>
                    <a:lnTo>
                      <a:pt x="625" y="1592"/>
                    </a:lnTo>
                    <a:lnTo>
                      <a:pt x="561" y="2396"/>
                    </a:lnTo>
                    <a:lnTo>
                      <a:pt x="558" y="2413"/>
                    </a:lnTo>
                    <a:lnTo>
                      <a:pt x="553" y="2430"/>
                    </a:lnTo>
                    <a:lnTo>
                      <a:pt x="544" y="2446"/>
                    </a:lnTo>
                    <a:lnTo>
                      <a:pt x="582" y="2455"/>
                    </a:lnTo>
                    <a:lnTo>
                      <a:pt x="618" y="2469"/>
                    </a:lnTo>
                    <a:lnTo>
                      <a:pt x="651" y="2488"/>
                    </a:lnTo>
                    <a:lnTo>
                      <a:pt x="681" y="2512"/>
                    </a:lnTo>
                    <a:lnTo>
                      <a:pt x="707" y="2539"/>
                    </a:lnTo>
                    <a:lnTo>
                      <a:pt x="730" y="2570"/>
                    </a:lnTo>
                    <a:lnTo>
                      <a:pt x="749" y="2604"/>
                    </a:lnTo>
                    <a:lnTo>
                      <a:pt x="762" y="2641"/>
                    </a:lnTo>
                    <a:lnTo>
                      <a:pt x="771" y="2680"/>
                    </a:lnTo>
                    <a:lnTo>
                      <a:pt x="773" y="2721"/>
                    </a:lnTo>
                    <a:lnTo>
                      <a:pt x="771" y="2762"/>
                    </a:lnTo>
                    <a:lnTo>
                      <a:pt x="762" y="2804"/>
                    </a:lnTo>
                    <a:lnTo>
                      <a:pt x="749" y="2845"/>
                    </a:lnTo>
                    <a:lnTo>
                      <a:pt x="731" y="2885"/>
                    </a:lnTo>
                    <a:lnTo>
                      <a:pt x="709" y="2923"/>
                    </a:lnTo>
                    <a:lnTo>
                      <a:pt x="683" y="2958"/>
                    </a:lnTo>
                    <a:lnTo>
                      <a:pt x="654" y="2989"/>
                    </a:lnTo>
                    <a:lnTo>
                      <a:pt x="621" y="3014"/>
                    </a:lnTo>
                    <a:lnTo>
                      <a:pt x="674" y="3031"/>
                    </a:lnTo>
                    <a:lnTo>
                      <a:pt x="724" y="3053"/>
                    </a:lnTo>
                    <a:lnTo>
                      <a:pt x="771" y="3079"/>
                    </a:lnTo>
                    <a:lnTo>
                      <a:pt x="814" y="3109"/>
                    </a:lnTo>
                    <a:lnTo>
                      <a:pt x="853" y="3141"/>
                    </a:lnTo>
                    <a:lnTo>
                      <a:pt x="889" y="3176"/>
                    </a:lnTo>
                    <a:lnTo>
                      <a:pt x="921" y="3213"/>
                    </a:lnTo>
                    <a:lnTo>
                      <a:pt x="947" y="3251"/>
                    </a:lnTo>
                    <a:lnTo>
                      <a:pt x="968" y="3290"/>
                    </a:lnTo>
                    <a:lnTo>
                      <a:pt x="983" y="3329"/>
                    </a:lnTo>
                    <a:lnTo>
                      <a:pt x="993" y="3366"/>
                    </a:lnTo>
                    <a:lnTo>
                      <a:pt x="996" y="3402"/>
                    </a:lnTo>
                    <a:lnTo>
                      <a:pt x="993" y="3419"/>
                    </a:lnTo>
                    <a:lnTo>
                      <a:pt x="982" y="3434"/>
                    </a:lnTo>
                    <a:lnTo>
                      <a:pt x="967" y="3449"/>
                    </a:lnTo>
                    <a:lnTo>
                      <a:pt x="945" y="3462"/>
                    </a:lnTo>
                    <a:lnTo>
                      <a:pt x="918" y="3474"/>
                    </a:lnTo>
                    <a:lnTo>
                      <a:pt x="886" y="3484"/>
                    </a:lnTo>
                    <a:lnTo>
                      <a:pt x="850" y="3494"/>
                    </a:lnTo>
                    <a:lnTo>
                      <a:pt x="811" y="3502"/>
                    </a:lnTo>
                    <a:lnTo>
                      <a:pt x="767" y="3510"/>
                    </a:lnTo>
                    <a:lnTo>
                      <a:pt x="723" y="3515"/>
                    </a:lnTo>
                    <a:lnTo>
                      <a:pt x="675" y="3521"/>
                    </a:lnTo>
                    <a:lnTo>
                      <a:pt x="626" y="3524"/>
                    </a:lnTo>
                    <a:lnTo>
                      <a:pt x="574" y="3526"/>
                    </a:lnTo>
                    <a:lnTo>
                      <a:pt x="523" y="3527"/>
                    </a:lnTo>
                    <a:lnTo>
                      <a:pt x="472" y="3527"/>
                    </a:lnTo>
                    <a:lnTo>
                      <a:pt x="421" y="3526"/>
                    </a:lnTo>
                    <a:lnTo>
                      <a:pt x="371" y="3524"/>
                    </a:lnTo>
                    <a:lnTo>
                      <a:pt x="320" y="3521"/>
                    </a:lnTo>
                    <a:lnTo>
                      <a:pt x="274" y="3515"/>
                    </a:lnTo>
                    <a:lnTo>
                      <a:pt x="228" y="3510"/>
                    </a:lnTo>
                    <a:lnTo>
                      <a:pt x="185" y="3502"/>
                    </a:lnTo>
                    <a:lnTo>
                      <a:pt x="146" y="3494"/>
                    </a:lnTo>
                    <a:lnTo>
                      <a:pt x="110" y="3484"/>
                    </a:lnTo>
                    <a:lnTo>
                      <a:pt x="78" y="3474"/>
                    </a:lnTo>
                    <a:lnTo>
                      <a:pt x="51" y="3462"/>
                    </a:lnTo>
                    <a:lnTo>
                      <a:pt x="29" y="3449"/>
                    </a:lnTo>
                    <a:lnTo>
                      <a:pt x="13" y="3434"/>
                    </a:lnTo>
                    <a:lnTo>
                      <a:pt x="3" y="3419"/>
                    </a:lnTo>
                    <a:lnTo>
                      <a:pt x="0" y="3402"/>
                    </a:lnTo>
                    <a:lnTo>
                      <a:pt x="3" y="3366"/>
                    </a:lnTo>
                    <a:lnTo>
                      <a:pt x="12" y="3329"/>
                    </a:lnTo>
                    <a:lnTo>
                      <a:pt x="28" y="3290"/>
                    </a:lnTo>
                    <a:lnTo>
                      <a:pt x="49" y="3251"/>
                    </a:lnTo>
                    <a:lnTo>
                      <a:pt x="75" y="3213"/>
                    </a:lnTo>
                    <a:lnTo>
                      <a:pt x="107" y="3176"/>
                    </a:lnTo>
                    <a:lnTo>
                      <a:pt x="142" y="3141"/>
                    </a:lnTo>
                    <a:lnTo>
                      <a:pt x="182" y="3109"/>
                    </a:lnTo>
                    <a:lnTo>
                      <a:pt x="226" y="3079"/>
                    </a:lnTo>
                    <a:lnTo>
                      <a:pt x="273" y="3053"/>
                    </a:lnTo>
                    <a:lnTo>
                      <a:pt x="323" y="3031"/>
                    </a:lnTo>
                    <a:lnTo>
                      <a:pt x="375" y="3014"/>
                    </a:lnTo>
                    <a:lnTo>
                      <a:pt x="342" y="2989"/>
                    </a:lnTo>
                    <a:lnTo>
                      <a:pt x="313" y="2958"/>
                    </a:lnTo>
                    <a:lnTo>
                      <a:pt x="288" y="2923"/>
                    </a:lnTo>
                    <a:lnTo>
                      <a:pt x="265" y="2885"/>
                    </a:lnTo>
                    <a:lnTo>
                      <a:pt x="247" y="2845"/>
                    </a:lnTo>
                    <a:lnTo>
                      <a:pt x="234" y="2804"/>
                    </a:lnTo>
                    <a:lnTo>
                      <a:pt x="226" y="2762"/>
                    </a:lnTo>
                    <a:lnTo>
                      <a:pt x="223" y="2721"/>
                    </a:lnTo>
                    <a:lnTo>
                      <a:pt x="226" y="2679"/>
                    </a:lnTo>
                    <a:lnTo>
                      <a:pt x="234" y="2639"/>
                    </a:lnTo>
                    <a:lnTo>
                      <a:pt x="250" y="2601"/>
                    </a:lnTo>
                    <a:lnTo>
                      <a:pt x="268" y="2567"/>
                    </a:lnTo>
                    <a:lnTo>
                      <a:pt x="292" y="2536"/>
                    </a:lnTo>
                    <a:lnTo>
                      <a:pt x="319" y="2508"/>
                    </a:lnTo>
                    <a:lnTo>
                      <a:pt x="351" y="2485"/>
                    </a:lnTo>
                    <a:lnTo>
                      <a:pt x="386" y="2466"/>
                    </a:lnTo>
                    <a:lnTo>
                      <a:pt x="370" y="2448"/>
                    </a:lnTo>
                    <a:lnTo>
                      <a:pt x="359" y="2427"/>
                    </a:lnTo>
                    <a:lnTo>
                      <a:pt x="352" y="2403"/>
                    </a:lnTo>
                    <a:lnTo>
                      <a:pt x="351" y="2378"/>
                    </a:lnTo>
                    <a:lnTo>
                      <a:pt x="421" y="1488"/>
                    </a:lnTo>
                    <a:lnTo>
                      <a:pt x="421" y="875"/>
                    </a:lnTo>
                    <a:lnTo>
                      <a:pt x="404" y="880"/>
                    </a:lnTo>
                    <a:lnTo>
                      <a:pt x="390" y="884"/>
                    </a:lnTo>
                    <a:lnTo>
                      <a:pt x="259" y="1482"/>
                    </a:lnTo>
                    <a:lnTo>
                      <a:pt x="253" y="1502"/>
                    </a:lnTo>
                    <a:lnTo>
                      <a:pt x="243" y="1518"/>
                    </a:lnTo>
                    <a:lnTo>
                      <a:pt x="229" y="1533"/>
                    </a:lnTo>
                    <a:lnTo>
                      <a:pt x="213" y="1543"/>
                    </a:lnTo>
                    <a:lnTo>
                      <a:pt x="194" y="1549"/>
                    </a:lnTo>
                    <a:lnTo>
                      <a:pt x="174" y="1552"/>
                    </a:lnTo>
                    <a:lnTo>
                      <a:pt x="155" y="1551"/>
                    </a:lnTo>
                    <a:lnTo>
                      <a:pt x="135" y="1543"/>
                    </a:lnTo>
                    <a:lnTo>
                      <a:pt x="119" y="1533"/>
                    </a:lnTo>
                    <a:lnTo>
                      <a:pt x="105" y="1518"/>
                    </a:lnTo>
                    <a:lnTo>
                      <a:pt x="95" y="1502"/>
                    </a:lnTo>
                    <a:lnTo>
                      <a:pt x="88" y="1483"/>
                    </a:lnTo>
                    <a:lnTo>
                      <a:pt x="86" y="1463"/>
                    </a:lnTo>
                    <a:lnTo>
                      <a:pt x="87" y="1443"/>
                    </a:lnTo>
                    <a:lnTo>
                      <a:pt x="229" y="795"/>
                    </a:lnTo>
                    <a:lnTo>
                      <a:pt x="230" y="792"/>
                    </a:lnTo>
                    <a:lnTo>
                      <a:pt x="231" y="790"/>
                    </a:lnTo>
                    <a:lnTo>
                      <a:pt x="232" y="786"/>
                    </a:lnTo>
                    <a:lnTo>
                      <a:pt x="235" y="779"/>
                    </a:lnTo>
                    <a:lnTo>
                      <a:pt x="240" y="770"/>
                    </a:lnTo>
                    <a:lnTo>
                      <a:pt x="244" y="763"/>
                    </a:lnTo>
                    <a:lnTo>
                      <a:pt x="250" y="756"/>
                    </a:lnTo>
                    <a:lnTo>
                      <a:pt x="255" y="751"/>
                    </a:lnTo>
                    <a:lnTo>
                      <a:pt x="262" y="745"/>
                    </a:lnTo>
                    <a:lnTo>
                      <a:pt x="266" y="741"/>
                    </a:lnTo>
                    <a:lnTo>
                      <a:pt x="271" y="739"/>
                    </a:lnTo>
                    <a:lnTo>
                      <a:pt x="277" y="735"/>
                    </a:lnTo>
                    <a:lnTo>
                      <a:pt x="279" y="734"/>
                    </a:lnTo>
                    <a:lnTo>
                      <a:pt x="282" y="732"/>
                    </a:lnTo>
                    <a:lnTo>
                      <a:pt x="284" y="730"/>
                    </a:lnTo>
                    <a:lnTo>
                      <a:pt x="290" y="729"/>
                    </a:lnTo>
                    <a:lnTo>
                      <a:pt x="300" y="725"/>
                    </a:lnTo>
                    <a:lnTo>
                      <a:pt x="315" y="720"/>
                    </a:lnTo>
                    <a:lnTo>
                      <a:pt x="336" y="713"/>
                    </a:lnTo>
                    <a:lnTo>
                      <a:pt x="360" y="706"/>
                    </a:lnTo>
                    <a:lnTo>
                      <a:pt x="387" y="699"/>
                    </a:lnTo>
                    <a:lnTo>
                      <a:pt x="417" y="690"/>
                    </a:lnTo>
                    <a:lnTo>
                      <a:pt x="450" y="682"/>
                    </a:lnTo>
                    <a:lnTo>
                      <a:pt x="485" y="674"/>
                    </a:lnTo>
                    <a:lnTo>
                      <a:pt x="522" y="668"/>
                    </a:lnTo>
                    <a:lnTo>
                      <a:pt x="559" y="661"/>
                    </a:lnTo>
                    <a:lnTo>
                      <a:pt x="597" y="656"/>
                    </a:lnTo>
                    <a:lnTo>
                      <a:pt x="635" y="653"/>
                    </a:lnTo>
                    <a:lnTo>
                      <a:pt x="656" y="696"/>
                    </a:lnTo>
                    <a:lnTo>
                      <a:pt x="656" y="696"/>
                    </a:lnTo>
                    <a:lnTo>
                      <a:pt x="597" y="1168"/>
                    </a:lnTo>
                    <a:lnTo>
                      <a:pt x="668" y="1294"/>
                    </a:lnTo>
                    <a:lnTo>
                      <a:pt x="738" y="1168"/>
                    </a:lnTo>
                    <a:lnTo>
                      <a:pt x="679" y="696"/>
                    </a:lnTo>
                    <a:lnTo>
                      <a:pt x="679" y="696"/>
                    </a:lnTo>
                    <a:lnTo>
                      <a:pt x="701" y="653"/>
                    </a:lnTo>
                    <a:lnTo>
                      <a:pt x="740" y="656"/>
                    </a:lnTo>
                    <a:lnTo>
                      <a:pt x="780" y="662"/>
                    </a:lnTo>
                    <a:lnTo>
                      <a:pt x="819" y="668"/>
                    </a:lnTo>
                    <a:lnTo>
                      <a:pt x="857" y="675"/>
                    </a:lnTo>
                    <a:lnTo>
                      <a:pt x="893" y="683"/>
                    </a:lnTo>
                    <a:lnTo>
                      <a:pt x="927" y="692"/>
                    </a:lnTo>
                    <a:lnTo>
                      <a:pt x="958" y="701"/>
                    </a:lnTo>
                    <a:lnTo>
                      <a:pt x="985" y="709"/>
                    </a:lnTo>
                    <a:lnTo>
                      <a:pt x="1008" y="716"/>
                    </a:lnTo>
                    <a:lnTo>
                      <a:pt x="1028" y="722"/>
                    </a:lnTo>
                    <a:lnTo>
                      <a:pt x="1041" y="726"/>
                    </a:lnTo>
                    <a:lnTo>
                      <a:pt x="1049" y="730"/>
                    </a:lnTo>
                    <a:lnTo>
                      <a:pt x="1354" y="833"/>
                    </a:lnTo>
                    <a:lnTo>
                      <a:pt x="1354" y="341"/>
                    </a:lnTo>
                    <a:lnTo>
                      <a:pt x="1357" y="309"/>
                    </a:lnTo>
                    <a:lnTo>
                      <a:pt x="1367" y="279"/>
                    </a:lnTo>
                    <a:lnTo>
                      <a:pt x="1381" y="251"/>
                    </a:lnTo>
                    <a:lnTo>
                      <a:pt x="1401" y="228"/>
                    </a:lnTo>
                    <a:lnTo>
                      <a:pt x="1424" y="208"/>
                    </a:lnTo>
                    <a:lnTo>
                      <a:pt x="1451" y="193"/>
                    </a:lnTo>
                    <a:lnTo>
                      <a:pt x="1480" y="184"/>
                    </a:lnTo>
                    <a:lnTo>
                      <a:pt x="1512" y="181"/>
                    </a:lnTo>
                    <a:lnTo>
                      <a:pt x="2121" y="181"/>
                    </a:lnTo>
                    <a:lnTo>
                      <a:pt x="2121" y="60"/>
                    </a:lnTo>
                    <a:lnTo>
                      <a:pt x="2124" y="41"/>
                    </a:lnTo>
                    <a:lnTo>
                      <a:pt x="2133" y="25"/>
                    </a:lnTo>
                    <a:lnTo>
                      <a:pt x="2146" y="11"/>
                    </a:lnTo>
                    <a:lnTo>
                      <a:pt x="2161" y="3"/>
                    </a:lnTo>
                    <a:lnTo>
                      <a:pt x="21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9096278" y="3004457"/>
            <a:ext cx="1828800" cy="1828800"/>
            <a:chOff x="9096278" y="3004457"/>
            <a:chExt cx="1828800" cy="1828800"/>
          </a:xfrm>
        </p:grpSpPr>
        <p:sp>
          <p:nvSpPr>
            <p:cNvPr id="7" name="Oval 6"/>
            <p:cNvSpPr/>
            <p:nvPr/>
          </p:nvSpPr>
          <p:spPr>
            <a:xfrm>
              <a:off x="9096278" y="3004457"/>
              <a:ext cx="1828800" cy="1828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37" name="Group 26"/>
            <p:cNvGrpSpPr>
              <a:grpSpLocks noChangeAspect="1"/>
            </p:cNvGrpSpPr>
            <p:nvPr/>
          </p:nvGrpSpPr>
          <p:grpSpPr bwMode="auto">
            <a:xfrm>
              <a:off x="9549509" y="3583895"/>
              <a:ext cx="922338" cy="669925"/>
              <a:chOff x="3489" y="152"/>
              <a:chExt cx="581" cy="422"/>
            </a:xfrm>
            <a:solidFill>
              <a:schemeClr val="bg1"/>
            </a:solidFill>
          </p:grpSpPr>
          <p:sp>
            <p:nvSpPr>
              <p:cNvPr id="40" name="Freeform 28"/>
              <p:cNvSpPr>
                <a:spLocks noEditPoints="1"/>
              </p:cNvSpPr>
              <p:nvPr/>
            </p:nvSpPr>
            <p:spPr bwMode="auto">
              <a:xfrm>
                <a:off x="3575" y="250"/>
                <a:ext cx="321" cy="324"/>
              </a:xfrm>
              <a:custGeom>
                <a:avLst/>
                <a:gdLst>
                  <a:gd name="T0" fmla="*/ 918 w 1923"/>
                  <a:gd name="T1" fmla="*/ 678 h 1945"/>
                  <a:gd name="T2" fmla="*/ 837 w 1923"/>
                  <a:gd name="T3" fmla="*/ 702 h 1945"/>
                  <a:gd name="T4" fmla="*/ 768 w 1923"/>
                  <a:gd name="T5" fmla="*/ 748 h 1945"/>
                  <a:gd name="T6" fmla="*/ 715 w 1923"/>
                  <a:gd name="T7" fmla="*/ 810 h 1945"/>
                  <a:gd name="T8" fmla="*/ 680 w 1923"/>
                  <a:gd name="T9" fmla="*/ 886 h 1945"/>
                  <a:gd name="T10" fmla="*/ 668 w 1923"/>
                  <a:gd name="T11" fmla="*/ 973 h 1945"/>
                  <a:gd name="T12" fmla="*/ 680 w 1923"/>
                  <a:gd name="T13" fmla="*/ 1058 h 1945"/>
                  <a:gd name="T14" fmla="*/ 715 w 1923"/>
                  <a:gd name="T15" fmla="*/ 1134 h 1945"/>
                  <a:gd name="T16" fmla="*/ 768 w 1923"/>
                  <a:gd name="T17" fmla="*/ 1197 h 1945"/>
                  <a:gd name="T18" fmla="*/ 837 w 1923"/>
                  <a:gd name="T19" fmla="*/ 1243 h 1945"/>
                  <a:gd name="T20" fmla="*/ 918 w 1923"/>
                  <a:gd name="T21" fmla="*/ 1267 h 1945"/>
                  <a:gd name="T22" fmla="*/ 1005 w 1923"/>
                  <a:gd name="T23" fmla="*/ 1267 h 1945"/>
                  <a:gd name="T24" fmla="*/ 1086 w 1923"/>
                  <a:gd name="T25" fmla="*/ 1243 h 1945"/>
                  <a:gd name="T26" fmla="*/ 1155 w 1923"/>
                  <a:gd name="T27" fmla="*/ 1197 h 1945"/>
                  <a:gd name="T28" fmla="*/ 1209 w 1923"/>
                  <a:gd name="T29" fmla="*/ 1134 h 1945"/>
                  <a:gd name="T30" fmla="*/ 1243 w 1923"/>
                  <a:gd name="T31" fmla="*/ 1058 h 1945"/>
                  <a:gd name="T32" fmla="*/ 1256 w 1923"/>
                  <a:gd name="T33" fmla="*/ 973 h 1945"/>
                  <a:gd name="T34" fmla="*/ 1243 w 1923"/>
                  <a:gd name="T35" fmla="*/ 886 h 1945"/>
                  <a:gd name="T36" fmla="*/ 1209 w 1923"/>
                  <a:gd name="T37" fmla="*/ 810 h 1945"/>
                  <a:gd name="T38" fmla="*/ 1155 w 1923"/>
                  <a:gd name="T39" fmla="*/ 748 h 1945"/>
                  <a:gd name="T40" fmla="*/ 1086 w 1923"/>
                  <a:gd name="T41" fmla="*/ 702 h 1945"/>
                  <a:gd name="T42" fmla="*/ 1005 w 1923"/>
                  <a:gd name="T43" fmla="*/ 678 h 1945"/>
                  <a:gd name="T44" fmla="*/ 826 w 1923"/>
                  <a:gd name="T45" fmla="*/ 0 h 1945"/>
                  <a:gd name="T46" fmla="*/ 1096 w 1923"/>
                  <a:gd name="T47" fmla="*/ 267 h 1945"/>
                  <a:gd name="T48" fmla="*/ 1207 w 1923"/>
                  <a:gd name="T49" fmla="*/ 298 h 1945"/>
                  <a:gd name="T50" fmla="*/ 1311 w 1923"/>
                  <a:gd name="T51" fmla="*/ 347 h 1945"/>
                  <a:gd name="T52" fmla="*/ 1547 w 1923"/>
                  <a:gd name="T53" fmla="*/ 188 h 1945"/>
                  <a:gd name="T54" fmla="*/ 1550 w 1923"/>
                  <a:gd name="T55" fmla="*/ 569 h 1945"/>
                  <a:gd name="T56" fmla="*/ 1606 w 1923"/>
                  <a:gd name="T57" fmla="*/ 670 h 1945"/>
                  <a:gd name="T58" fmla="*/ 1644 w 1923"/>
                  <a:gd name="T59" fmla="*/ 779 h 1945"/>
                  <a:gd name="T60" fmla="*/ 1923 w 1923"/>
                  <a:gd name="T61" fmla="*/ 837 h 1945"/>
                  <a:gd name="T62" fmla="*/ 1658 w 1923"/>
                  <a:gd name="T63" fmla="*/ 1109 h 1945"/>
                  <a:gd name="T64" fmla="*/ 1627 w 1923"/>
                  <a:gd name="T65" fmla="*/ 1222 h 1945"/>
                  <a:gd name="T66" fmla="*/ 1580 w 1923"/>
                  <a:gd name="T67" fmla="*/ 1327 h 1945"/>
                  <a:gd name="T68" fmla="*/ 1737 w 1923"/>
                  <a:gd name="T69" fmla="*/ 1564 h 1945"/>
                  <a:gd name="T70" fmla="*/ 1359 w 1923"/>
                  <a:gd name="T71" fmla="*/ 1567 h 1945"/>
                  <a:gd name="T72" fmla="*/ 1260 w 1923"/>
                  <a:gd name="T73" fmla="*/ 1624 h 1945"/>
                  <a:gd name="T74" fmla="*/ 1153 w 1923"/>
                  <a:gd name="T75" fmla="*/ 1664 h 1945"/>
                  <a:gd name="T76" fmla="*/ 1097 w 1923"/>
                  <a:gd name="T77" fmla="*/ 1945 h 1945"/>
                  <a:gd name="T78" fmla="*/ 826 w 1923"/>
                  <a:gd name="T79" fmla="*/ 1677 h 1945"/>
                  <a:gd name="T80" fmla="*/ 715 w 1923"/>
                  <a:gd name="T81" fmla="*/ 1646 h 1945"/>
                  <a:gd name="T82" fmla="*/ 612 w 1923"/>
                  <a:gd name="T83" fmla="*/ 1598 h 1945"/>
                  <a:gd name="T84" fmla="*/ 377 w 1923"/>
                  <a:gd name="T85" fmla="*/ 1756 h 1945"/>
                  <a:gd name="T86" fmla="*/ 373 w 1923"/>
                  <a:gd name="T87" fmla="*/ 1375 h 1945"/>
                  <a:gd name="T88" fmla="*/ 317 w 1923"/>
                  <a:gd name="T89" fmla="*/ 1275 h 1945"/>
                  <a:gd name="T90" fmla="*/ 279 w 1923"/>
                  <a:gd name="T91" fmla="*/ 1166 h 1945"/>
                  <a:gd name="T92" fmla="*/ 0 w 1923"/>
                  <a:gd name="T93" fmla="*/ 1109 h 1945"/>
                  <a:gd name="T94" fmla="*/ 266 w 1923"/>
                  <a:gd name="T95" fmla="*/ 837 h 1945"/>
                  <a:gd name="T96" fmla="*/ 296 w 1923"/>
                  <a:gd name="T97" fmla="*/ 723 h 1945"/>
                  <a:gd name="T98" fmla="*/ 343 w 1923"/>
                  <a:gd name="T99" fmla="*/ 618 h 1945"/>
                  <a:gd name="T100" fmla="*/ 186 w 1923"/>
                  <a:gd name="T101" fmla="*/ 381 h 1945"/>
                  <a:gd name="T102" fmla="*/ 564 w 1923"/>
                  <a:gd name="T103" fmla="*/ 377 h 1945"/>
                  <a:gd name="T104" fmla="*/ 663 w 1923"/>
                  <a:gd name="T105" fmla="*/ 321 h 1945"/>
                  <a:gd name="T106" fmla="*/ 770 w 1923"/>
                  <a:gd name="T107" fmla="*/ 281 h 1945"/>
                  <a:gd name="T108" fmla="*/ 826 w 1923"/>
                  <a:gd name="T109" fmla="*/ 0 h 1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23" h="1945">
                    <a:moveTo>
                      <a:pt x="961" y="675"/>
                    </a:moveTo>
                    <a:lnTo>
                      <a:pt x="918" y="678"/>
                    </a:lnTo>
                    <a:lnTo>
                      <a:pt x="876" y="687"/>
                    </a:lnTo>
                    <a:lnTo>
                      <a:pt x="837" y="702"/>
                    </a:lnTo>
                    <a:lnTo>
                      <a:pt x="802" y="723"/>
                    </a:lnTo>
                    <a:lnTo>
                      <a:pt x="768" y="748"/>
                    </a:lnTo>
                    <a:lnTo>
                      <a:pt x="739" y="778"/>
                    </a:lnTo>
                    <a:lnTo>
                      <a:pt x="715" y="810"/>
                    </a:lnTo>
                    <a:lnTo>
                      <a:pt x="695" y="847"/>
                    </a:lnTo>
                    <a:lnTo>
                      <a:pt x="680" y="886"/>
                    </a:lnTo>
                    <a:lnTo>
                      <a:pt x="671" y="928"/>
                    </a:lnTo>
                    <a:lnTo>
                      <a:pt x="668" y="973"/>
                    </a:lnTo>
                    <a:lnTo>
                      <a:pt x="671" y="1016"/>
                    </a:lnTo>
                    <a:lnTo>
                      <a:pt x="680" y="1058"/>
                    </a:lnTo>
                    <a:lnTo>
                      <a:pt x="695" y="1098"/>
                    </a:lnTo>
                    <a:lnTo>
                      <a:pt x="715" y="1134"/>
                    </a:lnTo>
                    <a:lnTo>
                      <a:pt x="739" y="1168"/>
                    </a:lnTo>
                    <a:lnTo>
                      <a:pt x="768" y="1197"/>
                    </a:lnTo>
                    <a:lnTo>
                      <a:pt x="802" y="1222"/>
                    </a:lnTo>
                    <a:lnTo>
                      <a:pt x="837" y="1243"/>
                    </a:lnTo>
                    <a:lnTo>
                      <a:pt x="876" y="1257"/>
                    </a:lnTo>
                    <a:lnTo>
                      <a:pt x="918" y="1267"/>
                    </a:lnTo>
                    <a:lnTo>
                      <a:pt x="961" y="1270"/>
                    </a:lnTo>
                    <a:lnTo>
                      <a:pt x="1005" y="1267"/>
                    </a:lnTo>
                    <a:lnTo>
                      <a:pt x="1046" y="1257"/>
                    </a:lnTo>
                    <a:lnTo>
                      <a:pt x="1086" y="1243"/>
                    </a:lnTo>
                    <a:lnTo>
                      <a:pt x="1121" y="1222"/>
                    </a:lnTo>
                    <a:lnTo>
                      <a:pt x="1155" y="1197"/>
                    </a:lnTo>
                    <a:lnTo>
                      <a:pt x="1184" y="1168"/>
                    </a:lnTo>
                    <a:lnTo>
                      <a:pt x="1209" y="1134"/>
                    </a:lnTo>
                    <a:lnTo>
                      <a:pt x="1228" y="1098"/>
                    </a:lnTo>
                    <a:lnTo>
                      <a:pt x="1243" y="1058"/>
                    </a:lnTo>
                    <a:lnTo>
                      <a:pt x="1253" y="1016"/>
                    </a:lnTo>
                    <a:lnTo>
                      <a:pt x="1256" y="973"/>
                    </a:lnTo>
                    <a:lnTo>
                      <a:pt x="1253" y="928"/>
                    </a:lnTo>
                    <a:lnTo>
                      <a:pt x="1243" y="886"/>
                    </a:lnTo>
                    <a:lnTo>
                      <a:pt x="1228" y="847"/>
                    </a:lnTo>
                    <a:lnTo>
                      <a:pt x="1209" y="810"/>
                    </a:lnTo>
                    <a:lnTo>
                      <a:pt x="1184" y="778"/>
                    </a:lnTo>
                    <a:lnTo>
                      <a:pt x="1155" y="748"/>
                    </a:lnTo>
                    <a:lnTo>
                      <a:pt x="1121" y="723"/>
                    </a:lnTo>
                    <a:lnTo>
                      <a:pt x="1086" y="702"/>
                    </a:lnTo>
                    <a:lnTo>
                      <a:pt x="1046" y="687"/>
                    </a:lnTo>
                    <a:lnTo>
                      <a:pt x="1005" y="678"/>
                    </a:lnTo>
                    <a:lnTo>
                      <a:pt x="961" y="675"/>
                    </a:lnTo>
                    <a:close/>
                    <a:moveTo>
                      <a:pt x="826" y="0"/>
                    </a:moveTo>
                    <a:lnTo>
                      <a:pt x="1096" y="0"/>
                    </a:lnTo>
                    <a:lnTo>
                      <a:pt x="1096" y="267"/>
                    </a:lnTo>
                    <a:lnTo>
                      <a:pt x="1153" y="281"/>
                    </a:lnTo>
                    <a:lnTo>
                      <a:pt x="1207" y="298"/>
                    </a:lnTo>
                    <a:lnTo>
                      <a:pt x="1260" y="321"/>
                    </a:lnTo>
                    <a:lnTo>
                      <a:pt x="1311" y="347"/>
                    </a:lnTo>
                    <a:lnTo>
                      <a:pt x="1359" y="377"/>
                    </a:lnTo>
                    <a:lnTo>
                      <a:pt x="1547" y="188"/>
                    </a:lnTo>
                    <a:lnTo>
                      <a:pt x="1737" y="381"/>
                    </a:lnTo>
                    <a:lnTo>
                      <a:pt x="1550" y="569"/>
                    </a:lnTo>
                    <a:lnTo>
                      <a:pt x="1580" y="618"/>
                    </a:lnTo>
                    <a:lnTo>
                      <a:pt x="1606" y="670"/>
                    </a:lnTo>
                    <a:lnTo>
                      <a:pt x="1627" y="723"/>
                    </a:lnTo>
                    <a:lnTo>
                      <a:pt x="1644" y="779"/>
                    </a:lnTo>
                    <a:lnTo>
                      <a:pt x="1658" y="837"/>
                    </a:lnTo>
                    <a:lnTo>
                      <a:pt x="1923" y="837"/>
                    </a:lnTo>
                    <a:lnTo>
                      <a:pt x="1923" y="1109"/>
                    </a:lnTo>
                    <a:lnTo>
                      <a:pt x="1658" y="1109"/>
                    </a:lnTo>
                    <a:lnTo>
                      <a:pt x="1644" y="1166"/>
                    </a:lnTo>
                    <a:lnTo>
                      <a:pt x="1627" y="1222"/>
                    </a:lnTo>
                    <a:lnTo>
                      <a:pt x="1606" y="1275"/>
                    </a:lnTo>
                    <a:lnTo>
                      <a:pt x="1580" y="1327"/>
                    </a:lnTo>
                    <a:lnTo>
                      <a:pt x="1550" y="1375"/>
                    </a:lnTo>
                    <a:lnTo>
                      <a:pt x="1737" y="1564"/>
                    </a:lnTo>
                    <a:lnTo>
                      <a:pt x="1547" y="1756"/>
                    </a:lnTo>
                    <a:lnTo>
                      <a:pt x="1359" y="1567"/>
                    </a:lnTo>
                    <a:lnTo>
                      <a:pt x="1311" y="1598"/>
                    </a:lnTo>
                    <a:lnTo>
                      <a:pt x="1260" y="1624"/>
                    </a:lnTo>
                    <a:lnTo>
                      <a:pt x="1207" y="1646"/>
                    </a:lnTo>
                    <a:lnTo>
                      <a:pt x="1153" y="1664"/>
                    </a:lnTo>
                    <a:lnTo>
                      <a:pt x="1097" y="1677"/>
                    </a:lnTo>
                    <a:lnTo>
                      <a:pt x="1097" y="1945"/>
                    </a:lnTo>
                    <a:lnTo>
                      <a:pt x="826" y="1945"/>
                    </a:lnTo>
                    <a:lnTo>
                      <a:pt x="826" y="1677"/>
                    </a:lnTo>
                    <a:lnTo>
                      <a:pt x="770" y="1664"/>
                    </a:lnTo>
                    <a:lnTo>
                      <a:pt x="715" y="1646"/>
                    </a:lnTo>
                    <a:lnTo>
                      <a:pt x="662" y="1624"/>
                    </a:lnTo>
                    <a:lnTo>
                      <a:pt x="612" y="1598"/>
                    </a:lnTo>
                    <a:lnTo>
                      <a:pt x="564" y="1567"/>
                    </a:lnTo>
                    <a:lnTo>
                      <a:pt x="377" y="1756"/>
                    </a:lnTo>
                    <a:lnTo>
                      <a:pt x="186" y="1564"/>
                    </a:lnTo>
                    <a:lnTo>
                      <a:pt x="373" y="1375"/>
                    </a:lnTo>
                    <a:lnTo>
                      <a:pt x="343" y="1327"/>
                    </a:lnTo>
                    <a:lnTo>
                      <a:pt x="317" y="1275"/>
                    </a:lnTo>
                    <a:lnTo>
                      <a:pt x="296" y="1222"/>
                    </a:lnTo>
                    <a:lnTo>
                      <a:pt x="279" y="1166"/>
                    </a:lnTo>
                    <a:lnTo>
                      <a:pt x="266" y="1109"/>
                    </a:lnTo>
                    <a:lnTo>
                      <a:pt x="0" y="1109"/>
                    </a:lnTo>
                    <a:lnTo>
                      <a:pt x="0" y="837"/>
                    </a:lnTo>
                    <a:lnTo>
                      <a:pt x="266" y="837"/>
                    </a:lnTo>
                    <a:lnTo>
                      <a:pt x="279" y="779"/>
                    </a:lnTo>
                    <a:lnTo>
                      <a:pt x="296" y="723"/>
                    </a:lnTo>
                    <a:lnTo>
                      <a:pt x="317" y="670"/>
                    </a:lnTo>
                    <a:lnTo>
                      <a:pt x="343" y="618"/>
                    </a:lnTo>
                    <a:lnTo>
                      <a:pt x="373" y="569"/>
                    </a:lnTo>
                    <a:lnTo>
                      <a:pt x="186" y="381"/>
                    </a:lnTo>
                    <a:lnTo>
                      <a:pt x="377" y="188"/>
                    </a:lnTo>
                    <a:lnTo>
                      <a:pt x="564" y="377"/>
                    </a:lnTo>
                    <a:lnTo>
                      <a:pt x="612" y="347"/>
                    </a:lnTo>
                    <a:lnTo>
                      <a:pt x="663" y="321"/>
                    </a:lnTo>
                    <a:lnTo>
                      <a:pt x="716" y="298"/>
                    </a:lnTo>
                    <a:lnTo>
                      <a:pt x="770" y="281"/>
                    </a:lnTo>
                    <a:lnTo>
                      <a:pt x="826" y="268"/>
                    </a:lnTo>
                    <a:lnTo>
                      <a:pt x="8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41" name="Freeform 29"/>
              <p:cNvSpPr>
                <a:spLocks/>
              </p:cNvSpPr>
              <p:nvPr/>
            </p:nvSpPr>
            <p:spPr bwMode="auto">
              <a:xfrm>
                <a:off x="3489" y="152"/>
                <a:ext cx="431" cy="412"/>
              </a:xfrm>
              <a:custGeom>
                <a:avLst/>
                <a:gdLst>
                  <a:gd name="T0" fmla="*/ 1615 w 2588"/>
                  <a:gd name="T1" fmla="*/ 4 h 2471"/>
                  <a:gd name="T2" fmla="*/ 1807 w 2588"/>
                  <a:gd name="T3" fmla="*/ 29 h 2471"/>
                  <a:gd name="T4" fmla="*/ 1992 w 2588"/>
                  <a:gd name="T5" fmla="*/ 79 h 2471"/>
                  <a:gd name="T6" fmla="*/ 2167 w 2588"/>
                  <a:gd name="T7" fmla="*/ 151 h 2471"/>
                  <a:gd name="T8" fmla="*/ 2330 w 2588"/>
                  <a:gd name="T9" fmla="*/ 242 h 2471"/>
                  <a:gd name="T10" fmla="*/ 2588 w 2588"/>
                  <a:gd name="T11" fmla="*/ 660 h 2471"/>
                  <a:gd name="T12" fmla="*/ 2141 w 2588"/>
                  <a:gd name="T13" fmla="*/ 447 h 2471"/>
                  <a:gd name="T14" fmla="*/ 1998 w 2588"/>
                  <a:gd name="T15" fmla="*/ 373 h 2471"/>
                  <a:gd name="T16" fmla="*/ 1845 w 2588"/>
                  <a:gd name="T17" fmla="*/ 317 h 2471"/>
                  <a:gd name="T18" fmla="*/ 1683 w 2588"/>
                  <a:gd name="T19" fmla="*/ 283 h 2471"/>
                  <a:gd name="T20" fmla="*/ 1514 w 2588"/>
                  <a:gd name="T21" fmla="*/ 269 h 2471"/>
                  <a:gd name="T22" fmla="*/ 1330 w 2588"/>
                  <a:gd name="T23" fmla="*/ 284 h 2471"/>
                  <a:gd name="T24" fmla="*/ 1154 w 2588"/>
                  <a:gd name="T25" fmla="*/ 323 h 2471"/>
                  <a:gd name="T26" fmla="*/ 988 w 2588"/>
                  <a:gd name="T27" fmla="*/ 387 h 2471"/>
                  <a:gd name="T28" fmla="*/ 834 w 2588"/>
                  <a:gd name="T29" fmla="*/ 473 h 2471"/>
                  <a:gd name="T30" fmla="*/ 695 w 2588"/>
                  <a:gd name="T31" fmla="*/ 580 h 2471"/>
                  <a:gd name="T32" fmla="*/ 572 w 2588"/>
                  <a:gd name="T33" fmla="*/ 705 h 2471"/>
                  <a:gd name="T34" fmla="*/ 466 w 2588"/>
                  <a:gd name="T35" fmla="*/ 846 h 2471"/>
                  <a:gd name="T36" fmla="*/ 381 w 2588"/>
                  <a:gd name="T37" fmla="*/ 1002 h 2471"/>
                  <a:gd name="T38" fmla="*/ 318 w 2588"/>
                  <a:gd name="T39" fmla="*/ 1169 h 2471"/>
                  <a:gd name="T40" fmla="*/ 279 w 2588"/>
                  <a:gd name="T41" fmla="*/ 1348 h 2471"/>
                  <a:gd name="T42" fmla="*/ 265 w 2588"/>
                  <a:gd name="T43" fmla="*/ 1534 h 2471"/>
                  <a:gd name="T44" fmla="*/ 279 w 2588"/>
                  <a:gd name="T45" fmla="*/ 1717 h 2471"/>
                  <a:gd name="T46" fmla="*/ 316 w 2588"/>
                  <a:gd name="T47" fmla="*/ 1891 h 2471"/>
                  <a:gd name="T48" fmla="*/ 378 w 2588"/>
                  <a:gd name="T49" fmla="*/ 2055 h 2471"/>
                  <a:gd name="T50" fmla="*/ 460 w 2588"/>
                  <a:gd name="T51" fmla="*/ 2208 h 2471"/>
                  <a:gd name="T52" fmla="*/ 319 w 2588"/>
                  <a:gd name="T53" fmla="*/ 2471 h 2471"/>
                  <a:gd name="T54" fmla="*/ 219 w 2588"/>
                  <a:gd name="T55" fmla="*/ 2323 h 2471"/>
                  <a:gd name="T56" fmla="*/ 135 w 2588"/>
                  <a:gd name="T57" fmla="*/ 2164 h 2471"/>
                  <a:gd name="T58" fmla="*/ 70 w 2588"/>
                  <a:gd name="T59" fmla="*/ 1994 h 2471"/>
                  <a:gd name="T60" fmla="*/ 26 w 2588"/>
                  <a:gd name="T61" fmla="*/ 1815 h 2471"/>
                  <a:gd name="T62" fmla="*/ 3 w 2588"/>
                  <a:gd name="T63" fmla="*/ 1629 h 2471"/>
                  <a:gd name="T64" fmla="*/ 3 w 2588"/>
                  <a:gd name="T65" fmla="*/ 1432 h 2471"/>
                  <a:gd name="T66" fmla="*/ 28 w 2588"/>
                  <a:gd name="T67" fmla="*/ 1236 h 2471"/>
                  <a:gd name="T68" fmla="*/ 77 w 2588"/>
                  <a:gd name="T69" fmla="*/ 1048 h 2471"/>
                  <a:gd name="T70" fmla="*/ 149 w 2588"/>
                  <a:gd name="T71" fmla="*/ 871 h 2471"/>
                  <a:gd name="T72" fmla="*/ 239 w 2588"/>
                  <a:gd name="T73" fmla="*/ 705 h 2471"/>
                  <a:gd name="T74" fmla="*/ 350 w 2588"/>
                  <a:gd name="T75" fmla="*/ 554 h 2471"/>
                  <a:gd name="T76" fmla="*/ 477 w 2588"/>
                  <a:gd name="T77" fmla="*/ 417 h 2471"/>
                  <a:gd name="T78" fmla="*/ 620 w 2588"/>
                  <a:gd name="T79" fmla="*/ 296 h 2471"/>
                  <a:gd name="T80" fmla="*/ 777 w 2588"/>
                  <a:gd name="T81" fmla="*/ 193 h 2471"/>
                  <a:gd name="T82" fmla="*/ 947 w 2588"/>
                  <a:gd name="T83" fmla="*/ 112 h 2471"/>
                  <a:gd name="T84" fmla="*/ 1128 w 2588"/>
                  <a:gd name="T85" fmla="*/ 51 h 2471"/>
                  <a:gd name="T86" fmla="*/ 1317 w 2588"/>
                  <a:gd name="T87" fmla="*/ 12 h 2471"/>
                  <a:gd name="T88" fmla="*/ 1514 w 2588"/>
                  <a:gd name="T89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88" h="2471">
                    <a:moveTo>
                      <a:pt x="1514" y="0"/>
                    </a:moveTo>
                    <a:lnTo>
                      <a:pt x="1615" y="4"/>
                    </a:lnTo>
                    <a:lnTo>
                      <a:pt x="1711" y="13"/>
                    </a:lnTo>
                    <a:lnTo>
                      <a:pt x="1807" y="29"/>
                    </a:lnTo>
                    <a:lnTo>
                      <a:pt x="1901" y="51"/>
                    </a:lnTo>
                    <a:lnTo>
                      <a:pt x="1992" y="79"/>
                    </a:lnTo>
                    <a:lnTo>
                      <a:pt x="2081" y="112"/>
                    </a:lnTo>
                    <a:lnTo>
                      <a:pt x="2167" y="151"/>
                    </a:lnTo>
                    <a:lnTo>
                      <a:pt x="2250" y="194"/>
                    </a:lnTo>
                    <a:lnTo>
                      <a:pt x="2330" y="242"/>
                    </a:lnTo>
                    <a:lnTo>
                      <a:pt x="2524" y="32"/>
                    </a:lnTo>
                    <a:lnTo>
                      <a:pt x="2588" y="660"/>
                    </a:lnTo>
                    <a:lnTo>
                      <a:pt x="1996" y="605"/>
                    </a:lnTo>
                    <a:lnTo>
                      <a:pt x="2141" y="447"/>
                    </a:lnTo>
                    <a:lnTo>
                      <a:pt x="2071" y="408"/>
                    </a:lnTo>
                    <a:lnTo>
                      <a:pt x="1998" y="373"/>
                    </a:lnTo>
                    <a:lnTo>
                      <a:pt x="1922" y="342"/>
                    </a:lnTo>
                    <a:lnTo>
                      <a:pt x="1845" y="317"/>
                    </a:lnTo>
                    <a:lnTo>
                      <a:pt x="1765" y="297"/>
                    </a:lnTo>
                    <a:lnTo>
                      <a:pt x="1683" y="283"/>
                    </a:lnTo>
                    <a:lnTo>
                      <a:pt x="1599" y="273"/>
                    </a:lnTo>
                    <a:lnTo>
                      <a:pt x="1514" y="269"/>
                    </a:lnTo>
                    <a:lnTo>
                      <a:pt x="1422" y="273"/>
                    </a:lnTo>
                    <a:lnTo>
                      <a:pt x="1330" y="284"/>
                    </a:lnTo>
                    <a:lnTo>
                      <a:pt x="1241" y="300"/>
                    </a:lnTo>
                    <a:lnTo>
                      <a:pt x="1154" y="323"/>
                    </a:lnTo>
                    <a:lnTo>
                      <a:pt x="1069" y="352"/>
                    </a:lnTo>
                    <a:lnTo>
                      <a:pt x="988" y="387"/>
                    </a:lnTo>
                    <a:lnTo>
                      <a:pt x="910" y="427"/>
                    </a:lnTo>
                    <a:lnTo>
                      <a:pt x="834" y="473"/>
                    </a:lnTo>
                    <a:lnTo>
                      <a:pt x="763" y="524"/>
                    </a:lnTo>
                    <a:lnTo>
                      <a:pt x="695" y="580"/>
                    </a:lnTo>
                    <a:lnTo>
                      <a:pt x="631" y="640"/>
                    </a:lnTo>
                    <a:lnTo>
                      <a:pt x="572" y="705"/>
                    </a:lnTo>
                    <a:lnTo>
                      <a:pt x="517" y="774"/>
                    </a:lnTo>
                    <a:lnTo>
                      <a:pt x="466" y="846"/>
                    </a:lnTo>
                    <a:lnTo>
                      <a:pt x="421" y="922"/>
                    </a:lnTo>
                    <a:lnTo>
                      <a:pt x="381" y="1002"/>
                    </a:lnTo>
                    <a:lnTo>
                      <a:pt x="347" y="1084"/>
                    </a:lnTo>
                    <a:lnTo>
                      <a:pt x="318" y="1169"/>
                    </a:lnTo>
                    <a:lnTo>
                      <a:pt x="295" y="1258"/>
                    </a:lnTo>
                    <a:lnTo>
                      <a:pt x="279" y="1348"/>
                    </a:lnTo>
                    <a:lnTo>
                      <a:pt x="268" y="1441"/>
                    </a:lnTo>
                    <a:lnTo>
                      <a:pt x="265" y="1534"/>
                    </a:lnTo>
                    <a:lnTo>
                      <a:pt x="268" y="1627"/>
                    </a:lnTo>
                    <a:lnTo>
                      <a:pt x="279" y="1717"/>
                    </a:lnTo>
                    <a:lnTo>
                      <a:pt x="295" y="1806"/>
                    </a:lnTo>
                    <a:lnTo>
                      <a:pt x="316" y="1891"/>
                    </a:lnTo>
                    <a:lnTo>
                      <a:pt x="344" y="1974"/>
                    </a:lnTo>
                    <a:lnTo>
                      <a:pt x="378" y="2055"/>
                    </a:lnTo>
                    <a:lnTo>
                      <a:pt x="417" y="2132"/>
                    </a:lnTo>
                    <a:lnTo>
                      <a:pt x="460" y="2208"/>
                    </a:lnTo>
                    <a:lnTo>
                      <a:pt x="508" y="2278"/>
                    </a:lnTo>
                    <a:lnTo>
                      <a:pt x="319" y="2471"/>
                    </a:lnTo>
                    <a:lnTo>
                      <a:pt x="266" y="2398"/>
                    </a:lnTo>
                    <a:lnTo>
                      <a:pt x="219" y="2323"/>
                    </a:lnTo>
                    <a:lnTo>
                      <a:pt x="174" y="2245"/>
                    </a:lnTo>
                    <a:lnTo>
                      <a:pt x="135" y="2164"/>
                    </a:lnTo>
                    <a:lnTo>
                      <a:pt x="100" y="2080"/>
                    </a:lnTo>
                    <a:lnTo>
                      <a:pt x="70" y="1994"/>
                    </a:lnTo>
                    <a:lnTo>
                      <a:pt x="45" y="1906"/>
                    </a:lnTo>
                    <a:lnTo>
                      <a:pt x="26" y="1815"/>
                    </a:lnTo>
                    <a:lnTo>
                      <a:pt x="12" y="1723"/>
                    </a:lnTo>
                    <a:lnTo>
                      <a:pt x="3" y="1629"/>
                    </a:lnTo>
                    <a:lnTo>
                      <a:pt x="0" y="1533"/>
                    </a:lnTo>
                    <a:lnTo>
                      <a:pt x="3" y="1432"/>
                    </a:lnTo>
                    <a:lnTo>
                      <a:pt x="13" y="1333"/>
                    </a:lnTo>
                    <a:lnTo>
                      <a:pt x="28" y="1236"/>
                    </a:lnTo>
                    <a:lnTo>
                      <a:pt x="50" y="1141"/>
                    </a:lnTo>
                    <a:lnTo>
                      <a:pt x="77" y="1048"/>
                    </a:lnTo>
                    <a:lnTo>
                      <a:pt x="110" y="958"/>
                    </a:lnTo>
                    <a:lnTo>
                      <a:pt x="149" y="871"/>
                    </a:lnTo>
                    <a:lnTo>
                      <a:pt x="192" y="787"/>
                    </a:lnTo>
                    <a:lnTo>
                      <a:pt x="239" y="705"/>
                    </a:lnTo>
                    <a:lnTo>
                      <a:pt x="293" y="628"/>
                    </a:lnTo>
                    <a:lnTo>
                      <a:pt x="350" y="554"/>
                    </a:lnTo>
                    <a:lnTo>
                      <a:pt x="411" y="483"/>
                    </a:lnTo>
                    <a:lnTo>
                      <a:pt x="477" y="417"/>
                    </a:lnTo>
                    <a:lnTo>
                      <a:pt x="547" y="353"/>
                    </a:lnTo>
                    <a:lnTo>
                      <a:pt x="620" y="296"/>
                    </a:lnTo>
                    <a:lnTo>
                      <a:pt x="697" y="242"/>
                    </a:lnTo>
                    <a:lnTo>
                      <a:pt x="777" y="193"/>
                    </a:lnTo>
                    <a:lnTo>
                      <a:pt x="861" y="150"/>
                    </a:lnTo>
                    <a:lnTo>
                      <a:pt x="947" y="112"/>
                    </a:lnTo>
                    <a:lnTo>
                      <a:pt x="1037" y="78"/>
                    </a:lnTo>
                    <a:lnTo>
                      <a:pt x="1128" y="51"/>
                    </a:lnTo>
                    <a:lnTo>
                      <a:pt x="1222" y="29"/>
                    </a:lnTo>
                    <a:lnTo>
                      <a:pt x="1317" y="12"/>
                    </a:lnTo>
                    <a:lnTo>
                      <a:pt x="1415" y="4"/>
                    </a:lnTo>
                    <a:lnTo>
                      <a:pt x="15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42" name="Freeform 30"/>
              <p:cNvSpPr>
                <a:spLocks/>
              </p:cNvSpPr>
              <p:nvPr/>
            </p:nvSpPr>
            <p:spPr bwMode="auto">
              <a:xfrm>
                <a:off x="3926" y="350"/>
                <a:ext cx="144" cy="126"/>
              </a:xfrm>
              <a:custGeom>
                <a:avLst/>
                <a:gdLst>
                  <a:gd name="T0" fmla="*/ 490 w 861"/>
                  <a:gd name="T1" fmla="*/ 0 h 753"/>
                  <a:gd name="T2" fmla="*/ 861 w 861"/>
                  <a:gd name="T3" fmla="*/ 377 h 753"/>
                  <a:gd name="T4" fmla="*/ 490 w 861"/>
                  <a:gd name="T5" fmla="*/ 753 h 753"/>
                  <a:gd name="T6" fmla="*/ 490 w 861"/>
                  <a:gd name="T7" fmla="*/ 543 h 753"/>
                  <a:gd name="T8" fmla="*/ 0 w 861"/>
                  <a:gd name="T9" fmla="*/ 543 h 753"/>
                  <a:gd name="T10" fmla="*/ 0 w 861"/>
                  <a:gd name="T11" fmla="*/ 211 h 753"/>
                  <a:gd name="T12" fmla="*/ 490 w 861"/>
                  <a:gd name="T13" fmla="*/ 211 h 753"/>
                  <a:gd name="T14" fmla="*/ 490 w 861"/>
                  <a:gd name="T15" fmla="*/ 0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1" h="753">
                    <a:moveTo>
                      <a:pt x="490" y="0"/>
                    </a:moveTo>
                    <a:lnTo>
                      <a:pt x="861" y="377"/>
                    </a:lnTo>
                    <a:lnTo>
                      <a:pt x="490" y="753"/>
                    </a:lnTo>
                    <a:lnTo>
                      <a:pt x="490" y="543"/>
                    </a:lnTo>
                    <a:lnTo>
                      <a:pt x="0" y="543"/>
                    </a:lnTo>
                    <a:lnTo>
                      <a:pt x="0" y="211"/>
                    </a:lnTo>
                    <a:lnTo>
                      <a:pt x="490" y="211"/>
                    </a:lnTo>
                    <a:lnTo>
                      <a:pt x="4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32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6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437" name="Picture 2" descr="å æ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 fontAlgn="auto">
              <a:spcBef>
                <a:spcPts val="0"/>
              </a:spcBef>
              <a:spcAft>
                <a:spcPts val="0"/>
              </a:spcAft>
              <a:defRPr kumimoji="0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000" kern="0" dirty="0"/>
              <a:t>所有正在創業的老闆們</a:t>
            </a:r>
            <a:r>
              <a:rPr lang="en-US" altLang="zh-TW" sz="4000" kern="0" dirty="0"/>
              <a:t>:</a:t>
            </a:r>
            <a:endParaRPr lang="zh-TW" altLang="en-US" sz="4000" kern="0" dirty="0"/>
          </a:p>
        </p:txBody>
      </p:sp>
      <p:sp>
        <p:nvSpPr>
          <p:cNvPr id="7" name="內容版面配置區 6"/>
          <p:cNvSpPr txBox="1">
            <a:spLocks noGrp="1"/>
          </p:cNvSpPr>
          <p:nvPr>
            <p:ph idx="1"/>
          </p:nvPr>
        </p:nvSpPr>
        <p:spPr>
          <a:xfrm>
            <a:off x="1040713" y="1607773"/>
            <a:ext cx="4757530" cy="590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zh-TW" altLang="en-US" sz="3600" b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當挑戰或機會來臨時</a:t>
            </a:r>
            <a:endParaRPr lang="zh-TW" altLang="en-US" sz="2400" b="1" kern="0" dirty="0">
              <a:solidFill>
                <a:schemeClr val="accent3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75302" y="2232694"/>
            <a:ext cx="428835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all" spc="0" normalizeH="0" baseline="0" noProof="0" dirty="0">
                <a:ln w="0"/>
                <a:solidFill>
                  <a:srgbClr val="99FF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有時候覺得自己做不到</a:t>
            </a:r>
          </a:p>
        </p:txBody>
      </p:sp>
      <p:sp>
        <p:nvSpPr>
          <p:cNvPr id="9" name="矩形 8"/>
          <p:cNvSpPr/>
          <p:nvPr/>
        </p:nvSpPr>
        <p:spPr>
          <a:xfrm>
            <a:off x="1275302" y="2887758"/>
            <a:ext cx="551946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all" spc="0" normalizeH="0" baseline="0" noProof="0" dirty="0">
                <a:ln w="0"/>
                <a:solidFill>
                  <a:srgbClr val="99FF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有時候覺得現在的生活也還好</a:t>
            </a:r>
          </a:p>
        </p:txBody>
      </p:sp>
      <p:sp>
        <p:nvSpPr>
          <p:cNvPr id="10" name="矩形 9"/>
          <p:cNvSpPr/>
          <p:nvPr/>
        </p:nvSpPr>
        <p:spPr>
          <a:xfrm>
            <a:off x="1275302" y="3557495"/>
            <a:ext cx="387798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all" spc="0" normalizeH="0" baseline="0" noProof="0" dirty="0">
                <a:ln w="0"/>
                <a:solidFill>
                  <a:srgbClr val="99FF99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有時候也會面對挫折</a:t>
            </a:r>
          </a:p>
        </p:txBody>
      </p:sp>
      <p:sp>
        <p:nvSpPr>
          <p:cNvPr id="11" name="矩形 10"/>
          <p:cNvSpPr/>
          <p:nvPr/>
        </p:nvSpPr>
        <p:spPr>
          <a:xfrm>
            <a:off x="1186069" y="4285078"/>
            <a:ext cx="619283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all" spc="0" normalizeH="0" baseline="0" noProof="0" dirty="0">
                <a:ln w="0"/>
                <a:solidFill>
                  <a:srgbClr val="FF5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更多時候  真的很想放棄</a:t>
            </a:r>
            <a:r>
              <a:rPr kumimoji="0" lang="en-US" altLang="zh-TW" sz="4000" b="1" i="0" u="none" strike="noStrike" kern="0" cap="all" spc="0" normalizeH="0" baseline="0" noProof="0" dirty="0">
                <a:ln w="0"/>
                <a:solidFill>
                  <a:srgbClr val="FF5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…</a:t>
            </a:r>
            <a:endParaRPr kumimoji="0" lang="zh-TW" altLang="en-US" sz="4000" b="1" i="0" u="none" strike="noStrike" kern="0" cap="all" spc="0" normalizeH="0" baseline="0" noProof="0" dirty="0">
              <a:ln w="0"/>
              <a:solidFill>
                <a:srgbClr val="FF5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89055" y="5167000"/>
            <a:ext cx="800105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但是  成功的人用</a:t>
            </a:r>
            <a:r>
              <a:rPr kumimoji="0" lang="zh-TW" altLang="en-US" sz="4800" b="1" i="0" u="none" strike="noStrike" kern="0" cap="none" spc="0" normalizeH="0" baseline="0" noProof="0" dirty="0">
                <a:ln w="1905"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堅持</a:t>
            </a:r>
            <a:endParaRPr kumimoji="0" lang="en-US" altLang="zh-TW" sz="4800" b="1" i="0" u="none" strike="noStrike" kern="0" cap="none" spc="0" normalizeH="0" baseline="0" noProof="0" dirty="0">
              <a:ln w="1905">
                <a:noFill/>
              </a:ln>
              <a:solidFill>
                <a:srgbClr val="66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克服每一次困境！</a:t>
            </a:r>
          </a:p>
        </p:txBody>
      </p:sp>
    </p:spTree>
    <p:extLst>
      <p:ext uri="{BB962C8B-B14F-4D97-AF65-F5344CB8AC3E}">
        <p14:creationId xmlns:p14="http://schemas.microsoft.com/office/powerpoint/2010/main" val="2167689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11046" y="0"/>
            <a:ext cx="5512904" cy="904461"/>
          </a:xfrm>
        </p:spPr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永不放棄 力克胡哲</a:t>
            </a:r>
            <a:endParaRPr lang="zh-HK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36" y="1311274"/>
            <a:ext cx="7407123" cy="4860925"/>
          </a:xfrm>
        </p:spPr>
      </p:pic>
    </p:spTree>
    <p:extLst>
      <p:ext uri="{BB962C8B-B14F-4D97-AF65-F5344CB8AC3E}">
        <p14:creationId xmlns:p14="http://schemas.microsoft.com/office/powerpoint/2010/main" val="39136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pic>
        <p:nvPicPr>
          <p:cNvPr id="18" name="Picture 17" descr="60941-mys-eng-2018-southeast-asia-convention-program (5)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6" t="26762" r="29160" b="26797"/>
          <a:stretch/>
        </p:blipFill>
        <p:spPr>
          <a:xfrm>
            <a:off x="9167274" y="18802"/>
            <a:ext cx="3023190" cy="2451049"/>
          </a:xfrm>
          <a:prstGeom prst="rect">
            <a:avLst/>
          </a:prstGeom>
        </p:spPr>
      </p:pic>
      <p:pic>
        <p:nvPicPr>
          <p:cNvPr id="1028" name="Picture 4" descr="asia world expoçåçæå°çµæ">
            <a:extLst>
              <a:ext uri="{FF2B5EF4-FFF2-40B4-BE49-F238E27FC236}">
                <a16:creationId xmlns:a16="http://schemas.microsoft.com/office/drawing/2014/main" id="{BDA7175F-88E9-4175-9A6F-5B7E0BC65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03" y="2495774"/>
            <a:ext cx="6554797" cy="438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A7C6239-4D17-4C0B-A9FE-B55B639125A2}"/>
              </a:ext>
            </a:extLst>
          </p:cNvPr>
          <p:cNvGrpSpPr/>
          <p:nvPr/>
        </p:nvGrpSpPr>
        <p:grpSpPr>
          <a:xfrm rot="1269424">
            <a:off x="4888508" y="1802557"/>
            <a:ext cx="4520047" cy="2290120"/>
            <a:chOff x="3714750" y="2181225"/>
            <a:chExt cx="5067300" cy="28003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1E881C-3B96-453B-B81B-732867B78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028566">
              <a:off x="3714750" y="2181225"/>
              <a:ext cx="4762500" cy="2495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936B1A-DB42-4EA3-B5BF-2EEB3560A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7150" y="2333625"/>
              <a:ext cx="4762500" cy="24955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0CBB9C-81F0-4D59-9BD0-6717E5A03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67442">
              <a:off x="4019550" y="2486025"/>
              <a:ext cx="4762500" cy="249555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66E10B8-288E-455A-BAC6-796A7C2D5AFF}"/>
              </a:ext>
            </a:extLst>
          </p:cNvPr>
          <p:cNvSpPr txBox="1"/>
          <p:nvPr/>
        </p:nvSpPr>
        <p:spPr>
          <a:xfrm>
            <a:off x="219245" y="993143"/>
            <a:ext cx="52981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同一張訂單內購買三張門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票，即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可選取以下其中一場特訓門票一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張，數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量有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限，送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完即止！！</a:t>
            </a:r>
            <a:endParaRPr kumimoji="0" lang="en-AU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10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月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22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日（一）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3:00 – 5:00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p.m.</a:t>
            </a:r>
            <a:b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主講：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David Lin –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副總裁級</a:t>
            </a:r>
            <a:endParaRPr kumimoji="0" lang="en-AU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10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月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22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日（一）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7:30 – 9:30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p.m.</a:t>
            </a:r>
            <a:b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主講：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Frank Chang –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高級顧問經理級</a:t>
            </a:r>
            <a:endParaRPr kumimoji="0" lang="en-AU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10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月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23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日（二）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9:30a.m.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– 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1:30pm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/>
            </a:r>
            <a:b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主講：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Kevin Buckman （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具現場翻譯服務）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–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美安集團特別企劃顧問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10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月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23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日（二）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3:00 – 5:00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p.m.</a:t>
            </a:r>
            <a:b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主講：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Emmy Yeung -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產品拓展經理</a:t>
            </a:r>
            <a:b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</a:b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Stephen Ngan - JAS &amp; Associates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保健營養市場推廣部主管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EF290D-77EC-4740-9457-F7E08E45D4D2}"/>
              </a:ext>
            </a:extLst>
          </p:cNvPr>
          <p:cNvSpPr txBox="1"/>
          <p:nvPr/>
        </p:nvSpPr>
        <p:spPr>
          <a:xfrm>
            <a:off x="650591" y="6355548"/>
            <a:ext cx="3193491" cy="523216"/>
          </a:xfrm>
          <a:prstGeom prst="rect">
            <a:avLst/>
          </a:prstGeom>
          <a:noFill/>
          <a:ln>
            <a:noFill/>
          </a:ln>
        </p:spPr>
        <p:txBody>
          <a:bodyPr wrap="none" lIns="91434" tIns="45718" rIns="91434" bIns="45718" rtlCol="0">
            <a:spAutoFit/>
          </a:bodyPr>
          <a:lstStyle/>
          <a:p>
            <a:pPr marL="0" marR="0" lvl="0" indent="0" algn="l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SKU 2188_HKAC19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2CD253-E333-45A7-8F95-99A58A955157}"/>
              </a:ext>
            </a:extLst>
          </p:cNvPr>
          <p:cNvSpPr txBox="1"/>
          <p:nvPr/>
        </p:nvSpPr>
        <p:spPr>
          <a:xfrm>
            <a:off x="174556" y="5773858"/>
            <a:ext cx="456259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34" tIns="45718" rIns="91434" bIns="45718" rtlCol="0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29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–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微軟正黑體" panose="020B0604030504040204" pitchFamily="34" charset="-120"/>
                <a:cs typeface="+mn-cs"/>
              </a:rPr>
              <a:t>March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37F1D1-B75C-422E-ADBA-6B2BF3D08842}"/>
              </a:ext>
            </a:extLst>
          </p:cNvPr>
          <p:cNvSpPr txBox="1"/>
          <p:nvPr/>
        </p:nvSpPr>
        <p:spPr>
          <a:xfrm>
            <a:off x="257189" y="210070"/>
            <a:ext cx="4403758" cy="707882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pPr marL="0" marR="0" lvl="0" indent="0" algn="l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美安香港年會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708993" y="1628142"/>
            <a:ext cx="4691117" cy="4404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文鼎粗圓"/>
              </a:rPr>
              <a:t>成功學大師戴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文鼎粗圓"/>
              </a:rPr>
              <a:t>爾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文鼎粗圓"/>
              </a:rPr>
              <a:t>·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文鼎粗圓"/>
              </a:rPr>
              <a:t>卡奈基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文鼎粗圓"/>
              </a:rPr>
              <a:t>說：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文鼎粗圓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文鼎粗圓"/>
              </a:rPr>
              <a:t>「沒有目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文鼎粗圓"/>
              </a:rPr>
              <a:t>標，不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文鼎粗圓"/>
              </a:rPr>
              <a:t>可能發生任何事</a:t>
            </a: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文鼎粗圓"/>
              </a:rPr>
              <a:t>情，也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文鼎粗圓"/>
              </a:rPr>
              <a:t>不可能採取任何步驟。」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文鼎粗圓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文鼎粗圓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文鼎粗圓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HK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87" y="544775"/>
            <a:ext cx="6858000" cy="685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1617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05" name="Picture 2" descr="é¦æ¸¯å¤§å­¸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838210" y="169635"/>
            <a:ext cx="10515600" cy="1325563"/>
          </a:xfrm>
        </p:spPr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目標設定的重要性 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大學訪問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(9)</a:t>
            </a:r>
            <a:endParaRPr lang="zh-HK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649356" y="1499526"/>
            <a:ext cx="11078817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594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783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2971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160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349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726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8914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103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訂立目標令我們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更有動力向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前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不那麼輕易放棄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訂立目標令我們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有夢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想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令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我們不再是一條鹹魚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訂立目標幫助我們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知道自己的進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度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令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自己更容易作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時間管理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訂立目標幫助推動我們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不會無限拖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延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防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止自己成為死線鬥士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訂立目標令我們不會像無頭蒼蠅般胡亂行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事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能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更有效率地完成工作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訂立目標為我們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樹立標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竿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再迷失在人生的大海中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訂立目標讓我們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知道做事是為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了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甚麼，甚麼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是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重要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因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此可以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堅持下去</a:t>
            </a: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訂立目標可令我有更明確的方向去做事 有更好的時間觀念 及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減少惰性 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當逹到目標時 可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增加自信心及成功感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有目標個人先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會進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步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冇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目標就好似萬無目的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咁</a:t>
            </a:r>
            <a:r>
              <a:rPr kumimoji="0" lang="zh-HK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HK" altLang="zh-H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生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活好似會過得好頹廢</a:t>
            </a: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zh-HK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kumimoji="0" lang="zh-HK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926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2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8114" y="1913950"/>
            <a:ext cx="4605472" cy="1342754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目標設定</a:t>
            </a:r>
            <a:endParaRPr lang="zh-HK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1" name="Content Placeholder 11270">
            <a:extLst>
              <a:ext uri="{FF2B5EF4-FFF2-40B4-BE49-F238E27FC236}">
                <a16:creationId xmlns:a16="http://schemas.microsoft.com/office/drawing/2014/main" id="{AA825056-80E3-418C-8664-8C4C0AD18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307" y="3928087"/>
            <a:ext cx="5859100" cy="211852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zh-TW" altLang="en-US" sz="4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知道                         </a:t>
            </a:r>
            <a:r>
              <a:rPr lang="zh-TW" altLang="en-US" sz="4000" b="1" kern="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得到</a:t>
            </a:r>
            <a:endParaRPr lang="en-US" altLang="zh-TW" sz="4000" b="1" kern="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4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zh-TW" altLang="en-US" sz="4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0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75375" y="3690412"/>
            <a:ext cx="188064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做到</a:t>
            </a:r>
            <a:endParaRPr kumimoji="0" lang="zh-HK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2081374" y="4798408"/>
            <a:ext cx="3414965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內容版面配置區 5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71" y="-1"/>
            <a:ext cx="12195670" cy="686006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847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ind setçåçæå°çµæ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7" b="26683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60" y="334779"/>
            <a:ext cx="2104073" cy="309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æèè´å¯èç¶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-3" r="17031" b="6"/>
          <a:stretch/>
        </p:blipFill>
        <p:spPr bwMode="auto">
          <a:xfrm>
            <a:off x="8416954" y="3429005"/>
            <a:ext cx="2090164" cy="32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436185" y="803659"/>
            <a:ext cx="523459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聖經：</a:t>
            </a:r>
            <a:endParaRPr kumimoji="0" lang="en-US" altLang="zh-HK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神能照着運行在我們</a:t>
            </a:r>
            <a:r>
              <a:rPr kumimoji="0" lang="zh-HK" altLang="zh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心裏的大力</a:t>
            </a:r>
            <a:r>
              <a:rPr kumimoji="0" lang="zh-HK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，充充足足的成就一切超乎我們</a:t>
            </a:r>
            <a:r>
              <a:rPr kumimoji="0" lang="zh-HK" altLang="zh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所求所想</a:t>
            </a:r>
            <a:r>
              <a:rPr kumimoji="0" lang="zh-HK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r>
              <a:rPr kumimoji="0" lang="zh-HK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1600202" y="4160078"/>
            <a:ext cx="6261652" cy="30097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594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783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2971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160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349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726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8914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103" indent="-228594" algn="l" defTabSz="91437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HK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思考致富聖經：</a:t>
            </a:r>
            <a:endParaRPr kumimoji="0" lang="en-US" altLang="zh-HK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凡是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人心所能想像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的，並能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相信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，終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必能實現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0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ç®æ¨è¨­å®çéè¦æ§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7" b="2226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757372" y="3660621"/>
            <a:ext cx="5259799" cy="28738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marL="342900" indent="-3429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defTabSz="914400">
              <a:spcBef>
                <a:spcPct val="55000"/>
              </a:spcBef>
              <a:buClr>
                <a:schemeClr val="tx1"/>
              </a:buClr>
              <a:buNone/>
              <a:defRPr/>
            </a:pPr>
            <a:r>
              <a:rPr lang="zh-TW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zh-TW" altLang="en-US" sz="4000" b="1" u="none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擇甚麼樣</a:t>
            </a:r>
            <a:r>
              <a:rPr lang="zh-CN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的目</a:t>
            </a:r>
            <a:r>
              <a:rPr lang="zh-TW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</a:t>
            </a:r>
            <a:endParaRPr lang="zh-CN" altLang="zh-TW" sz="4000" b="1" u="none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spcBef>
                <a:spcPct val="55000"/>
              </a:spcBef>
              <a:buClr>
                <a:schemeClr val="tx1"/>
              </a:buClr>
              <a:buNone/>
              <a:defRPr/>
            </a:pPr>
            <a:r>
              <a:rPr lang="zh-CN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  <a:r>
              <a:rPr lang="zh-TW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r>
              <a:rPr lang="zh-CN" altLang="en-US" sz="4000" b="1" u="none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有甚麼</a:t>
            </a:r>
            <a:r>
              <a:rPr lang="zh-TW" altLang="en-US" sz="4000" b="1" u="none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樣</a:t>
            </a:r>
            <a:r>
              <a:rPr lang="zh-CN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的人生</a:t>
            </a:r>
            <a:endParaRPr lang="zh-CN" altLang="zh-TW" sz="4000" b="1" u="none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spcBef>
                <a:spcPct val="55000"/>
              </a:spcBef>
              <a:buClr>
                <a:schemeClr val="tx1"/>
              </a:buClr>
              <a:buNone/>
              <a:defRPr/>
            </a:pPr>
            <a:r>
              <a:rPr lang="zh-CN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今天的目</a:t>
            </a:r>
            <a:r>
              <a:rPr lang="zh-TW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</a:t>
            </a:r>
            <a:endParaRPr lang="zh-CN" altLang="zh-TW" sz="4000" b="1" u="none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spcBef>
                <a:spcPct val="55000"/>
              </a:spcBef>
              <a:buClr>
                <a:schemeClr val="tx1"/>
              </a:buClr>
              <a:buNone/>
              <a:defRPr/>
            </a:pPr>
            <a:r>
              <a:rPr lang="zh-CN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就是你未</a:t>
            </a:r>
            <a:r>
              <a:rPr lang="zh-TW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r>
              <a:rPr lang="zh-CN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000" b="1" u="none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現實</a:t>
            </a:r>
            <a:endParaRPr lang="zh-CN" altLang="en-US" sz="4000" b="1" u="none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2">
            <a:extLst>
              <a:ext uri="{FF2B5EF4-FFF2-40B4-BE49-F238E27FC236}">
                <a16:creationId xmlns:a16="http://schemas.microsoft.com/office/drawing/2014/main" id="{A4206507-76F5-4316-AAF5-4EAFEE5EBD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03BC2B61-D77E-45AB-8722-15BC6A718A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4340" y="383218"/>
            <a:ext cx="9951720" cy="1616710"/>
          </a:xfrm>
        </p:spPr>
        <p:txBody>
          <a:bodyPr anchor="ctr">
            <a:normAutofit/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如何設定和達成</a:t>
            </a:r>
            <a:endParaRPr lang="zh-HK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9532" y="1695103"/>
            <a:ext cx="10617974" cy="444727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你要不斷問這個問</a:t>
            </a:r>
            <a:r>
              <a:rPr lang="zh-HK" altLang="zh-H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題</a:t>
            </a:r>
            <a:r>
              <a:rPr lang="zh-HK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HK" altLang="zh-H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</a:t>
            </a:r>
            <a:r>
              <a:rPr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直問你到底</a:t>
            </a:r>
            <a:r>
              <a:rPr lang="zh-HK" altLang="zh-HK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要</a:t>
            </a:r>
            <a:r>
              <a:rPr lang="zh-TW" altLang="en-US" sz="32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</a:t>
            </a:r>
            <a:r>
              <a:rPr lang="zh-TW" altLang="en-US" sz="32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HK" altLang="en-US" sz="32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甚麼</a:t>
            </a:r>
            <a:r>
              <a:rPr lang="zh-HK" altLang="zh-HK" sz="32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樣</a:t>
            </a:r>
            <a:r>
              <a:rPr lang="zh-HK" altLang="zh-HK" sz="32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HK" altLang="zh-HK" sz="32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</a:t>
            </a:r>
            <a:r>
              <a:rPr lang="zh-HK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HK" altLang="zh-H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你</a:t>
            </a:r>
            <a:r>
              <a:rPr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到底</a:t>
            </a:r>
            <a:r>
              <a:rPr lang="zh-HK" altLang="zh-HK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要</a:t>
            </a:r>
            <a:r>
              <a:rPr lang="zh-HK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甚麼</a:t>
            </a:r>
            <a:r>
              <a:rPr lang="zh-HK" altLang="zh-HK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樣</a:t>
            </a:r>
            <a:r>
              <a:rPr lang="zh-HK" altLang="zh-HK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的人</a:t>
            </a:r>
            <a:r>
              <a:rPr lang="zh-HK" altLang="zh-HK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生</a:t>
            </a:r>
            <a:r>
              <a:rPr lang="zh-HK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HK" altLang="zh-H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</a:t>
            </a:r>
            <a:r>
              <a:rPr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標會改變你對自己的看</a:t>
            </a:r>
            <a:r>
              <a:rPr lang="zh-HK" altLang="zh-H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法</a:t>
            </a:r>
            <a:r>
              <a:rPr lang="zh-HK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HK" altLang="zh-H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改</a:t>
            </a:r>
            <a:r>
              <a:rPr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變你生命中的一切</a:t>
            </a:r>
            <a:r>
              <a:rPr lang="zh-HK" altLang="zh-HK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設定行動計劃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短．中．長</a:t>
            </a:r>
            <a:endParaRPr lang="zh-HK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每日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每週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每季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/3-5-8-10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b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透過不斷的學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習，不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斷的實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踐，不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斷的調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整，不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斷的累積。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2899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ç®æ¨è¨­å®çéè¦æ§çåçæå°çµæ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" b="2998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18119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3" name="標題 1"/>
          <p:cNvSpPr>
            <a:spLocks noGrp="1"/>
          </p:cNvSpPr>
          <p:nvPr>
            <p:ph type="title"/>
          </p:nvPr>
        </p:nvSpPr>
        <p:spPr>
          <a:xfrm>
            <a:off x="5592570" y="9939"/>
            <a:ext cx="3302951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zh-TW" altLang="en-US" sz="6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核心目標</a:t>
            </a:r>
            <a:endParaRPr lang="en-US" altLang="zh-HK" sz="6000" b="1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1202E79-1236-4DF8-9921-F47A0B079C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矩形 1"/>
          <p:cNvSpPr/>
          <p:nvPr/>
        </p:nvSpPr>
        <p:spPr>
          <a:xfrm>
            <a:off x="5148906" y="2295750"/>
            <a:ext cx="4539270" cy="378565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為何？ </a:t>
            </a:r>
            <a:endParaRPr kumimoji="0" lang="en-US" altLang="zh-TW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為誰？ </a:t>
            </a:r>
            <a:endParaRPr kumimoji="0" lang="en-US" altLang="zh-TW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憑</a:t>
            </a:r>
            <a:r>
              <a:rPr kumimoji="0" lang="zh-HK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甚麼</a:t>
            </a:r>
            <a:r>
              <a:rPr kumimoji="0" lang="zh-TW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？</a:t>
            </a:r>
            <a:r>
              <a:rPr kumimoji="0" lang="zh-TW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 </a:t>
            </a:r>
            <a:endParaRPr kumimoji="0" lang="zh-HK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3910529" y="2109636"/>
            <a:ext cx="6572359" cy="4157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xtLst/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為核心目標找到畫面</a:t>
            </a:r>
            <a:endParaRPr kumimoji="0" lang="en-US" altLang="zh-HK" sz="2800" b="1" i="0" u="none" strike="noStrike" kern="1200" cap="none" spc="0" normalizeH="0" baseline="0" noProof="0" dirty="0">
              <a:ln>
                <a:noFill/>
              </a:ln>
              <a:solidFill>
                <a:srgbClr val="FE402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目標會決定你要打</a:t>
            </a:r>
            <a:r>
              <a:rPr kumimoji="0" lang="zh-HK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造甚麼樣</a:t>
            </a: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的人生</a:t>
            </a:r>
            <a:endParaRPr kumimoji="0" lang="en-US" altLang="zh-HK" sz="2800" b="1" i="0" u="none" strike="noStrike" kern="1200" cap="none" spc="0" normalizeH="0" baseline="0" noProof="0" dirty="0">
              <a:ln>
                <a:noFill/>
              </a:ln>
              <a:solidFill>
                <a:srgbClr val="FE4020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BE0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富而有愛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srgbClr val="FFBE00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目標會決定你要擁</a:t>
            </a:r>
            <a:r>
              <a:rPr kumimoji="0" lang="zh-HK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有甚麼樣</a:t>
            </a: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的能量</a:t>
            </a:r>
            <a: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BE0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正面積</a:t>
            </a:r>
            <a:r>
              <a:rPr kumimoji="0" lang="zh-HK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BE0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極，充</a:t>
            </a:r>
            <a:r>
              <a: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BE0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滿喜樂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srgbClr val="FFBE00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目標會決定你需要改</a:t>
            </a:r>
            <a:r>
              <a:rPr kumimoji="0" lang="zh-HK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變甚麼或</a:t>
            </a: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放</a:t>
            </a:r>
            <a:r>
              <a:rPr kumimoji="0" lang="zh-HK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棄甚麼</a:t>
            </a:r>
            <a:endParaRPr kumimoji="0" lang="en-US" altLang="zh-HK" sz="2800" b="1" i="0" u="none" strike="noStrike" kern="1200" cap="none" spc="0" normalizeH="0" baseline="0" noProof="0" dirty="0">
              <a:ln>
                <a:noFill/>
              </a:ln>
              <a:solidFill>
                <a:srgbClr val="FE4020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BE0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三容兼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BE0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備，減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BE0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少娛樂與慾望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FFBE00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目標決定你要建</a:t>
            </a:r>
            <a:r>
              <a:rPr kumimoji="0" lang="zh-HK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立甚麼樣</a:t>
            </a:r>
            <a:r>
              <a:rPr kumimoji="0" lang="zh-HK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的團隊</a:t>
            </a:r>
            <a: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FE4020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BE0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信望愛</a:t>
            </a:r>
            <a:r>
              <a:rPr kumimoji="0" lang="en-US" altLang="zh-HK" sz="2400" b="0" i="0" u="none" strike="noStrike" kern="1200" cap="none" spc="0" normalizeH="0" baseline="0" noProof="0" dirty="0">
                <a:ln>
                  <a:noFill/>
                </a:ln>
                <a:solidFill>
                  <a:srgbClr val="FFBE0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srgbClr val="FFBE00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2290</Words>
  <Application>Microsoft Office PowerPoint</Application>
  <PresentationFormat>Widescreen</PresentationFormat>
  <Paragraphs>302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맑은 고딕</vt:lpstr>
      <vt:lpstr>微軟正黑體</vt:lpstr>
      <vt:lpstr>微軟正黑體</vt:lpstr>
      <vt:lpstr>文鼎粗圓</vt:lpstr>
      <vt:lpstr>新細明體</vt:lpstr>
      <vt:lpstr>Arial</vt:lpstr>
      <vt:lpstr>Calibri</vt:lpstr>
      <vt:lpstr>Calibri Light</vt:lpstr>
      <vt:lpstr>Century Schoolbook</vt:lpstr>
      <vt:lpstr>Trebuchet MS</vt:lpstr>
      <vt:lpstr>Wingdings</vt:lpstr>
      <vt:lpstr>Wingdings 3</vt:lpstr>
      <vt:lpstr>1_Office Theme</vt:lpstr>
      <vt:lpstr>18_Office Theme</vt:lpstr>
      <vt:lpstr>4_Office Theme</vt:lpstr>
      <vt:lpstr>1_Office 佈景主題</vt:lpstr>
      <vt:lpstr>5_Office Theme</vt:lpstr>
      <vt:lpstr>6_Facet</vt:lpstr>
      <vt:lpstr>PowerPoint Presentation</vt:lpstr>
      <vt:lpstr>沒有人會去計劃失敗，是敗在不去計劃！</vt:lpstr>
      <vt:lpstr>PowerPoint Presentation</vt:lpstr>
      <vt:lpstr>目標設定的重要性 -大學訪問(9)</vt:lpstr>
      <vt:lpstr>目標設定</vt:lpstr>
      <vt:lpstr>PowerPoint Presentation</vt:lpstr>
      <vt:lpstr>PowerPoint Presentation</vt:lpstr>
      <vt:lpstr>如何設定和達成</vt:lpstr>
      <vt:lpstr>核心目標</vt:lpstr>
      <vt:lpstr>PowerPoint Presentation</vt:lpstr>
      <vt:lpstr>PowerPoint Presentation</vt:lpstr>
      <vt:lpstr>PowerPoint Presentation</vt:lpstr>
      <vt:lpstr>PowerPoint Presentation</vt:lpstr>
      <vt:lpstr>目標設定  (事業計劃 – 5 步驟)</vt:lpstr>
      <vt:lpstr>目標宣言  50-100字 每天2次</vt:lpstr>
      <vt:lpstr>PowerPoint Presentation</vt:lpstr>
      <vt:lpstr>PowerPoint Presentation</vt:lpstr>
      <vt:lpstr> 行動計劃  小目標成就大夢想</vt:lpstr>
      <vt:lpstr>行動計劃   小目標成就大夢想</vt:lpstr>
      <vt:lpstr>行動計劃   小目標成就大夢想</vt:lpstr>
      <vt:lpstr>PowerPoint Presentation</vt:lpstr>
      <vt:lpstr>所有正在創業的老闆們:</vt:lpstr>
      <vt:lpstr>永不放棄 力克胡哲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2</cp:revision>
  <dcterms:created xsi:type="dcterms:W3CDTF">2018-10-23T03:08:27Z</dcterms:created>
  <dcterms:modified xsi:type="dcterms:W3CDTF">2018-10-23T03:12:25Z</dcterms:modified>
</cp:coreProperties>
</file>